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  <p:sldMasterId id="2147483756" r:id="rId5"/>
  </p:sldMasterIdLst>
  <p:notesMasterIdLst>
    <p:notesMasterId r:id="rId22"/>
  </p:notesMasterIdLst>
  <p:sldIdLst>
    <p:sldId id="264" r:id="rId6"/>
    <p:sldId id="271" r:id="rId7"/>
    <p:sldId id="278" r:id="rId8"/>
    <p:sldId id="290" r:id="rId9"/>
    <p:sldId id="295" r:id="rId10"/>
    <p:sldId id="294" r:id="rId11"/>
    <p:sldId id="299" r:id="rId12"/>
    <p:sldId id="293" r:id="rId13"/>
    <p:sldId id="297" r:id="rId14"/>
    <p:sldId id="296" r:id="rId15"/>
    <p:sldId id="292" r:id="rId16"/>
    <p:sldId id="300" r:id="rId17"/>
    <p:sldId id="298" r:id="rId18"/>
    <p:sldId id="291" r:id="rId19"/>
    <p:sldId id="289" r:id="rId20"/>
    <p:sldId id="285" r:id="rId21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B89D"/>
    <a:srgbClr val="004B7F"/>
    <a:srgbClr val="3D5265"/>
    <a:srgbClr val="D7E9F6"/>
    <a:srgbClr val="9E84B6"/>
    <a:srgbClr val="EFFFFF"/>
    <a:srgbClr val="4C67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69FD6C-9258-4B2D-9D48-8D37E378A9C9}" v="85" dt="2026-01-16T08:25:14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4" autoAdjust="0"/>
    <p:restoredTop sz="96190"/>
  </p:normalViewPr>
  <p:slideViewPr>
    <p:cSldViewPr snapToGrid="0">
      <p:cViewPr varScale="1">
        <p:scale>
          <a:sx n="92" d="100"/>
          <a:sy n="92" d="100"/>
        </p:scale>
        <p:origin x="1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te Palitzsch Lund" userId="b67fcc1b-5ca0-43ad-b1db-d02e935cfa34" providerId="ADAL" clId="{46FADD50-05D3-4E5E-833C-7E0F1051AB56}"/>
    <pc:docChg chg="undo custSel addSld delSld modSld sldOrd">
      <pc:chgData name="Mette Palitzsch Lund" userId="b67fcc1b-5ca0-43ad-b1db-d02e935cfa34" providerId="ADAL" clId="{46FADD50-05D3-4E5E-833C-7E0F1051AB56}" dt="2026-01-16T08:20:36.379" v="7681" actId="6549"/>
      <pc:docMkLst>
        <pc:docMk/>
      </pc:docMkLst>
      <pc:sldChg chg="addSp modSp mod">
        <pc:chgData name="Mette Palitzsch Lund" userId="b67fcc1b-5ca0-43ad-b1db-d02e935cfa34" providerId="ADAL" clId="{46FADD50-05D3-4E5E-833C-7E0F1051AB56}" dt="2026-01-15T07:23:12.970" v="5970" actId="1036"/>
        <pc:sldMkLst>
          <pc:docMk/>
          <pc:sldMk cId="1513918475" sldId="264"/>
        </pc:sldMkLst>
        <pc:spChg chg="mod">
          <ac:chgData name="Mette Palitzsch Lund" userId="b67fcc1b-5ca0-43ad-b1db-d02e935cfa34" providerId="ADAL" clId="{46FADD50-05D3-4E5E-833C-7E0F1051AB56}" dt="2026-01-15T07:23:12.970" v="5970" actId="1036"/>
          <ac:spMkLst>
            <pc:docMk/>
            <pc:sldMk cId="1513918475" sldId="264"/>
            <ac:spMk id="9" creationId="{CF71FECD-F31B-37ED-FE28-00CF7CA425D1}"/>
          </ac:spMkLst>
        </pc:spChg>
        <pc:spChg chg="mod">
          <ac:chgData name="Mette Palitzsch Lund" userId="b67fcc1b-5ca0-43ad-b1db-d02e935cfa34" providerId="ADAL" clId="{46FADD50-05D3-4E5E-833C-7E0F1051AB56}" dt="2026-01-15T07:22:30.718" v="5933" actId="6549"/>
          <ac:spMkLst>
            <pc:docMk/>
            <pc:sldMk cId="1513918475" sldId="264"/>
            <ac:spMk id="10" creationId="{B3C6C5E1-36AB-F72C-200F-FFFC7CDAF75D}"/>
          </ac:spMkLst>
        </pc:spChg>
        <pc:spChg chg="mod">
          <ac:chgData name="Mette Palitzsch Lund" userId="b67fcc1b-5ca0-43ad-b1db-d02e935cfa34" providerId="ADAL" clId="{46FADD50-05D3-4E5E-833C-7E0F1051AB56}" dt="2026-01-14T17:06:11.045" v="105" actId="20577"/>
          <ac:spMkLst>
            <pc:docMk/>
            <pc:sldMk cId="1513918475" sldId="264"/>
            <ac:spMk id="13" creationId="{FF509EDD-0BFC-3067-0F05-7EBD4742E20A}"/>
          </ac:spMkLst>
        </pc:spChg>
        <pc:picChg chg="add mod">
          <ac:chgData name="Mette Palitzsch Lund" userId="b67fcc1b-5ca0-43ad-b1db-d02e935cfa34" providerId="ADAL" clId="{46FADD50-05D3-4E5E-833C-7E0F1051AB56}" dt="2026-01-14T17:06:38.805" v="107" actId="1076"/>
          <ac:picMkLst>
            <pc:docMk/>
            <pc:sldMk cId="1513918475" sldId="264"/>
            <ac:picMk id="2" creationId="{3950CE60-473B-3029-8C07-8EE4CA416E92}"/>
          </ac:picMkLst>
        </pc:picChg>
      </pc:sldChg>
      <pc:sldChg chg="delSp modSp mod ord">
        <pc:chgData name="Mette Palitzsch Lund" userId="b67fcc1b-5ca0-43ad-b1db-d02e935cfa34" providerId="ADAL" clId="{46FADD50-05D3-4E5E-833C-7E0F1051AB56}" dt="2026-01-15T16:36:08.080" v="7581" actId="20577"/>
        <pc:sldMkLst>
          <pc:docMk/>
          <pc:sldMk cId="1671792636" sldId="271"/>
        </pc:sldMkLst>
        <pc:spChg chg="mod">
          <ac:chgData name="Mette Palitzsch Lund" userId="b67fcc1b-5ca0-43ad-b1db-d02e935cfa34" providerId="ADAL" clId="{46FADD50-05D3-4E5E-833C-7E0F1051AB56}" dt="2026-01-14T17:08:45.127" v="124" actId="20577"/>
          <ac:spMkLst>
            <pc:docMk/>
            <pc:sldMk cId="1671792636" sldId="271"/>
            <ac:spMk id="3" creationId="{FB8F99B0-56DC-FB3B-BCC7-69365C2B98CD}"/>
          </ac:spMkLst>
        </pc:spChg>
        <pc:spChg chg="mod">
          <ac:chgData name="Mette Palitzsch Lund" userId="b67fcc1b-5ca0-43ad-b1db-d02e935cfa34" providerId="ADAL" clId="{46FADD50-05D3-4E5E-833C-7E0F1051AB56}" dt="2026-01-15T16:36:08.080" v="7581" actId="20577"/>
          <ac:spMkLst>
            <pc:docMk/>
            <pc:sldMk cId="1671792636" sldId="271"/>
            <ac:spMk id="4" creationId="{186A1E23-CD2D-333E-A825-D7955AEF873E}"/>
          </ac:spMkLst>
        </pc:spChg>
      </pc:sldChg>
      <pc:sldChg chg="delSp modSp mod">
        <pc:chgData name="Mette Palitzsch Lund" userId="b67fcc1b-5ca0-43ad-b1db-d02e935cfa34" providerId="ADAL" clId="{46FADD50-05D3-4E5E-833C-7E0F1051AB56}" dt="2026-01-15T08:43:23.933" v="7062" actId="20577"/>
        <pc:sldMkLst>
          <pc:docMk/>
          <pc:sldMk cId="3651246820" sldId="278"/>
        </pc:sldMkLst>
        <pc:spChg chg="mod">
          <ac:chgData name="Mette Palitzsch Lund" userId="b67fcc1b-5ca0-43ad-b1db-d02e935cfa34" providerId="ADAL" clId="{46FADD50-05D3-4E5E-833C-7E0F1051AB56}" dt="2026-01-15T08:43:23.933" v="7062" actId="20577"/>
          <ac:spMkLst>
            <pc:docMk/>
            <pc:sldMk cId="3651246820" sldId="278"/>
            <ac:spMk id="2" creationId="{C11518AC-35E2-D4B7-B4D4-94160A70944A}"/>
          </ac:spMkLst>
        </pc:spChg>
        <pc:spChg chg="mod">
          <ac:chgData name="Mette Palitzsch Lund" userId="b67fcc1b-5ca0-43ad-b1db-d02e935cfa34" providerId="ADAL" clId="{46FADD50-05D3-4E5E-833C-7E0F1051AB56}" dt="2026-01-14T19:39:18.554" v="444" actId="20577"/>
          <ac:spMkLst>
            <pc:docMk/>
            <pc:sldMk cId="3651246820" sldId="278"/>
            <ac:spMk id="3" creationId="{7B841586-36AA-1365-36AC-91D287496847}"/>
          </ac:spMkLst>
        </pc:spChg>
      </pc:sldChg>
      <pc:sldChg chg="del ord">
        <pc:chgData name="Mette Palitzsch Lund" userId="b67fcc1b-5ca0-43ad-b1db-d02e935cfa34" providerId="ADAL" clId="{46FADD50-05D3-4E5E-833C-7E0F1051AB56}" dt="2026-01-15T08:41:23.824" v="7043" actId="47"/>
        <pc:sldMkLst>
          <pc:docMk/>
          <pc:sldMk cId="1017880230" sldId="281"/>
        </pc:sldMkLst>
      </pc:sldChg>
      <pc:sldChg chg="addSp modSp mod ord">
        <pc:chgData name="Mette Palitzsch Lund" userId="b67fcc1b-5ca0-43ad-b1db-d02e935cfa34" providerId="ADAL" clId="{46FADD50-05D3-4E5E-833C-7E0F1051AB56}" dt="2026-01-14T20:42:44.919" v="2965" actId="1038"/>
        <pc:sldMkLst>
          <pc:docMk/>
          <pc:sldMk cId="3252347910" sldId="289"/>
        </pc:sldMkLst>
        <pc:spChg chg="add mod">
          <ac:chgData name="Mette Palitzsch Lund" userId="b67fcc1b-5ca0-43ad-b1db-d02e935cfa34" providerId="ADAL" clId="{46FADD50-05D3-4E5E-833C-7E0F1051AB56}" dt="2026-01-14T20:42:44.919" v="2965" actId="1038"/>
          <ac:spMkLst>
            <pc:docMk/>
            <pc:sldMk cId="3252347910" sldId="289"/>
            <ac:spMk id="3" creationId="{B560B07F-5172-12AE-0287-1BA569024CC4}"/>
          </ac:spMkLst>
        </pc:spChg>
        <pc:grpChg chg="mod">
          <ac:chgData name="Mette Palitzsch Lund" userId="b67fcc1b-5ca0-43ad-b1db-d02e935cfa34" providerId="ADAL" clId="{46FADD50-05D3-4E5E-833C-7E0F1051AB56}" dt="2026-01-14T20:41:53.418" v="2731" actId="1076"/>
          <ac:grpSpMkLst>
            <pc:docMk/>
            <pc:sldMk cId="3252347910" sldId="289"/>
            <ac:grpSpMk id="7" creationId="{A824CF42-739B-D10E-8AE0-02CD90D6A403}"/>
          </ac:grpSpMkLst>
        </pc:grpChg>
      </pc:sldChg>
      <pc:sldChg chg="addSp delSp modSp add mod">
        <pc:chgData name="Mette Palitzsch Lund" userId="b67fcc1b-5ca0-43ad-b1db-d02e935cfa34" providerId="ADAL" clId="{46FADD50-05D3-4E5E-833C-7E0F1051AB56}" dt="2026-01-15T08:45:30.373" v="7104" actId="6549"/>
        <pc:sldMkLst>
          <pc:docMk/>
          <pc:sldMk cId="2492485440" sldId="290"/>
        </pc:sldMkLst>
        <pc:spChg chg="mod">
          <ac:chgData name="Mette Palitzsch Lund" userId="b67fcc1b-5ca0-43ad-b1db-d02e935cfa34" providerId="ADAL" clId="{46FADD50-05D3-4E5E-833C-7E0F1051AB56}" dt="2026-01-14T19:54:13.334" v="1259" actId="20577"/>
          <ac:spMkLst>
            <pc:docMk/>
            <pc:sldMk cId="2492485440" sldId="290"/>
            <ac:spMk id="3" creationId="{8C2CEAAA-92B7-066A-C992-301E337C380F}"/>
          </ac:spMkLst>
        </pc:spChg>
        <pc:spChg chg="mod">
          <ac:chgData name="Mette Palitzsch Lund" userId="b67fcc1b-5ca0-43ad-b1db-d02e935cfa34" providerId="ADAL" clId="{46FADD50-05D3-4E5E-833C-7E0F1051AB56}" dt="2026-01-15T08:45:30.373" v="7104" actId="6549"/>
          <ac:spMkLst>
            <pc:docMk/>
            <pc:sldMk cId="2492485440" sldId="290"/>
            <ac:spMk id="4" creationId="{E609DD65-B79E-632C-D08D-C7345FDE7F7E}"/>
          </ac:spMkLst>
        </pc:spChg>
        <pc:picChg chg="add mod">
          <ac:chgData name="Mette Palitzsch Lund" userId="b67fcc1b-5ca0-43ad-b1db-d02e935cfa34" providerId="ADAL" clId="{46FADD50-05D3-4E5E-833C-7E0F1051AB56}" dt="2026-01-14T19:58:12.138" v="1403" actId="1076"/>
          <ac:picMkLst>
            <pc:docMk/>
            <pc:sldMk cId="2492485440" sldId="290"/>
            <ac:picMk id="6" creationId="{08CAD8E2-0C91-1AE2-84ED-B4BA2E39CE1E}"/>
          </ac:picMkLst>
        </pc:picChg>
        <pc:picChg chg="add mod">
          <ac:chgData name="Mette Palitzsch Lund" userId="b67fcc1b-5ca0-43ad-b1db-d02e935cfa34" providerId="ADAL" clId="{46FADD50-05D3-4E5E-833C-7E0F1051AB56}" dt="2026-01-14T20:01:47.459" v="1405" actId="1076"/>
          <ac:picMkLst>
            <pc:docMk/>
            <pc:sldMk cId="2492485440" sldId="290"/>
            <ac:picMk id="8" creationId="{591983EB-531E-EA24-D194-0671AE740135}"/>
          </ac:picMkLst>
        </pc:picChg>
        <pc:picChg chg="add mod">
          <ac:chgData name="Mette Palitzsch Lund" userId="b67fcc1b-5ca0-43ad-b1db-d02e935cfa34" providerId="ADAL" clId="{46FADD50-05D3-4E5E-833C-7E0F1051AB56}" dt="2026-01-14T20:08:20.509" v="1463" actId="1038"/>
          <ac:picMkLst>
            <pc:docMk/>
            <pc:sldMk cId="2492485440" sldId="290"/>
            <ac:picMk id="10" creationId="{CFDB18C9-D8B0-2266-4A60-97CA07D214CC}"/>
          </ac:picMkLst>
        </pc:picChg>
      </pc:sldChg>
      <pc:sldChg chg="addSp delSp modSp add mod">
        <pc:chgData name="Mette Palitzsch Lund" userId="b67fcc1b-5ca0-43ad-b1db-d02e935cfa34" providerId="ADAL" clId="{46FADD50-05D3-4E5E-833C-7E0F1051AB56}" dt="2026-01-15T07:26:20.279" v="6001" actId="1076"/>
        <pc:sldMkLst>
          <pc:docMk/>
          <pc:sldMk cId="1827520100" sldId="291"/>
        </pc:sldMkLst>
        <pc:spChg chg="add del mod">
          <ac:chgData name="Mette Palitzsch Lund" userId="b67fcc1b-5ca0-43ad-b1db-d02e935cfa34" providerId="ADAL" clId="{46FADD50-05D3-4E5E-833C-7E0F1051AB56}" dt="2026-01-15T07:26:10.542" v="5999" actId="478"/>
          <ac:spMkLst>
            <pc:docMk/>
            <pc:sldMk cId="1827520100" sldId="291"/>
            <ac:spMk id="2" creationId="{AA07DE4D-A8F5-B948-68EA-006126B69C0F}"/>
          </ac:spMkLst>
        </pc:spChg>
        <pc:spChg chg="mod">
          <ac:chgData name="Mette Palitzsch Lund" userId="b67fcc1b-5ca0-43ad-b1db-d02e935cfa34" providerId="ADAL" clId="{46FADD50-05D3-4E5E-833C-7E0F1051AB56}" dt="2026-01-14T22:20:45.425" v="4767" actId="20577"/>
          <ac:spMkLst>
            <pc:docMk/>
            <pc:sldMk cId="1827520100" sldId="291"/>
            <ac:spMk id="3" creationId="{F278DEC4-4A4C-C64E-5D0A-6A3C32BBE9C1}"/>
          </ac:spMkLst>
        </pc:spChg>
        <pc:spChg chg="del">
          <ac:chgData name="Mette Palitzsch Lund" userId="b67fcc1b-5ca0-43ad-b1db-d02e935cfa34" providerId="ADAL" clId="{46FADD50-05D3-4E5E-833C-7E0F1051AB56}" dt="2026-01-15T07:26:03.642" v="5995" actId="478"/>
          <ac:spMkLst>
            <pc:docMk/>
            <pc:sldMk cId="1827520100" sldId="291"/>
            <ac:spMk id="4" creationId="{E223EBB5-D4BE-EFE2-31AE-A9D14424F999}"/>
          </ac:spMkLst>
        </pc:spChg>
        <pc:picChg chg="add del">
          <ac:chgData name="Mette Palitzsch Lund" userId="b67fcc1b-5ca0-43ad-b1db-d02e935cfa34" providerId="ADAL" clId="{46FADD50-05D3-4E5E-833C-7E0F1051AB56}" dt="2026-01-15T07:26:09.794" v="5998" actId="22"/>
          <ac:picMkLst>
            <pc:docMk/>
            <pc:sldMk cId="1827520100" sldId="291"/>
            <ac:picMk id="6" creationId="{4EEB5418-2622-F6F6-2831-AAD3836CDA1E}"/>
          </ac:picMkLst>
        </pc:picChg>
        <pc:picChg chg="add mod">
          <ac:chgData name="Mette Palitzsch Lund" userId="b67fcc1b-5ca0-43ad-b1db-d02e935cfa34" providerId="ADAL" clId="{46FADD50-05D3-4E5E-833C-7E0F1051AB56}" dt="2026-01-15T07:26:20.279" v="6001" actId="1076"/>
          <ac:picMkLst>
            <pc:docMk/>
            <pc:sldMk cId="1827520100" sldId="291"/>
            <ac:picMk id="8" creationId="{9231620F-6BD2-FBD0-6222-D01088D34826}"/>
          </ac:picMkLst>
        </pc:picChg>
      </pc:sldChg>
      <pc:sldChg chg="addSp modSp add mod">
        <pc:chgData name="Mette Palitzsch Lund" userId="b67fcc1b-5ca0-43ad-b1db-d02e935cfa34" providerId="ADAL" clId="{46FADD50-05D3-4E5E-833C-7E0F1051AB56}" dt="2026-01-15T08:40:52.071" v="7042" actId="14100"/>
        <pc:sldMkLst>
          <pc:docMk/>
          <pc:sldMk cId="410458349" sldId="292"/>
        </pc:sldMkLst>
        <pc:spChg chg="mod">
          <ac:chgData name="Mette Palitzsch Lund" userId="b67fcc1b-5ca0-43ad-b1db-d02e935cfa34" providerId="ADAL" clId="{46FADD50-05D3-4E5E-833C-7E0F1051AB56}" dt="2026-01-15T08:31:05.286" v="6592" actId="255"/>
          <ac:spMkLst>
            <pc:docMk/>
            <pc:sldMk cId="410458349" sldId="292"/>
            <ac:spMk id="2" creationId="{A326E218-DBA2-099E-7F03-9F0A59306706}"/>
          </ac:spMkLst>
        </pc:spChg>
        <pc:spChg chg="mod">
          <ac:chgData name="Mette Palitzsch Lund" userId="b67fcc1b-5ca0-43ad-b1db-d02e935cfa34" providerId="ADAL" clId="{46FADD50-05D3-4E5E-833C-7E0F1051AB56}" dt="2026-01-14T20:36:53.473" v="2431" actId="20577"/>
          <ac:spMkLst>
            <pc:docMk/>
            <pc:sldMk cId="410458349" sldId="292"/>
            <ac:spMk id="3" creationId="{071323F5-FE39-3F5F-36E4-274B88937013}"/>
          </ac:spMkLst>
        </pc:spChg>
        <pc:spChg chg="mod">
          <ac:chgData name="Mette Palitzsch Lund" userId="b67fcc1b-5ca0-43ad-b1db-d02e935cfa34" providerId="ADAL" clId="{46FADD50-05D3-4E5E-833C-7E0F1051AB56}" dt="2026-01-15T08:24:31.413" v="6510" actId="20577"/>
          <ac:spMkLst>
            <pc:docMk/>
            <pc:sldMk cId="410458349" sldId="292"/>
            <ac:spMk id="4" creationId="{7B75066C-27D8-C522-72E2-3FA495D57A6E}"/>
          </ac:spMkLst>
        </pc:spChg>
        <pc:spChg chg="add mod">
          <ac:chgData name="Mette Palitzsch Lund" userId="b67fcc1b-5ca0-43ad-b1db-d02e935cfa34" providerId="ADAL" clId="{46FADD50-05D3-4E5E-833C-7E0F1051AB56}" dt="2026-01-15T08:40:52.071" v="7042" actId="14100"/>
          <ac:spMkLst>
            <pc:docMk/>
            <pc:sldMk cId="410458349" sldId="292"/>
            <ac:spMk id="5" creationId="{79477CD2-BBB5-0FD8-A742-ED123AABA612}"/>
          </ac:spMkLst>
        </pc:spChg>
      </pc:sldChg>
      <pc:sldChg chg="addSp delSp modSp add mod">
        <pc:chgData name="Mette Palitzsch Lund" userId="b67fcc1b-5ca0-43ad-b1db-d02e935cfa34" providerId="ADAL" clId="{46FADD50-05D3-4E5E-833C-7E0F1051AB56}" dt="2026-01-14T22:57:59.228" v="5739" actId="207"/>
        <pc:sldMkLst>
          <pc:docMk/>
          <pc:sldMk cId="387814609" sldId="293"/>
        </pc:sldMkLst>
        <pc:spChg chg="mod">
          <ac:chgData name="Mette Palitzsch Lund" userId="b67fcc1b-5ca0-43ad-b1db-d02e935cfa34" providerId="ADAL" clId="{46FADD50-05D3-4E5E-833C-7E0F1051AB56}" dt="2026-01-14T22:19:51.754" v="4735" actId="14100"/>
          <ac:spMkLst>
            <pc:docMk/>
            <pc:sldMk cId="387814609" sldId="293"/>
            <ac:spMk id="3" creationId="{177C7816-B920-4CF6-6D7F-B64ACB21390C}"/>
          </ac:spMkLst>
        </pc:spChg>
        <pc:spChg chg="add mod">
          <ac:chgData name="Mette Palitzsch Lund" userId="b67fcc1b-5ca0-43ad-b1db-d02e935cfa34" providerId="ADAL" clId="{46FADD50-05D3-4E5E-833C-7E0F1051AB56}" dt="2026-01-14T21:23:55.237" v="4471" actId="20577"/>
          <ac:spMkLst>
            <pc:docMk/>
            <pc:sldMk cId="387814609" sldId="293"/>
            <ac:spMk id="18" creationId="{305ED1FD-BD72-E35B-75F6-E004F31F5031}"/>
          </ac:spMkLst>
        </pc:spChg>
        <pc:spChg chg="add mod">
          <ac:chgData name="Mette Palitzsch Lund" userId="b67fcc1b-5ca0-43ad-b1db-d02e935cfa34" providerId="ADAL" clId="{46FADD50-05D3-4E5E-833C-7E0F1051AB56}" dt="2026-01-14T21:24:13.988" v="4487" actId="20577"/>
          <ac:spMkLst>
            <pc:docMk/>
            <pc:sldMk cId="387814609" sldId="293"/>
            <ac:spMk id="19" creationId="{97E04F6C-0535-6A2F-4791-4D3A0A143D29}"/>
          </ac:spMkLst>
        </pc:spChg>
        <pc:spChg chg="add mod">
          <ac:chgData name="Mette Palitzsch Lund" userId="b67fcc1b-5ca0-43ad-b1db-d02e935cfa34" providerId="ADAL" clId="{46FADD50-05D3-4E5E-833C-7E0F1051AB56}" dt="2026-01-14T22:57:49.840" v="5737" actId="207"/>
          <ac:spMkLst>
            <pc:docMk/>
            <pc:sldMk cId="387814609" sldId="293"/>
            <ac:spMk id="22" creationId="{7297978E-D4C6-7F26-D5A4-24CE5DFB8524}"/>
          </ac:spMkLst>
        </pc:spChg>
        <pc:spChg chg="add mod">
          <ac:chgData name="Mette Palitzsch Lund" userId="b67fcc1b-5ca0-43ad-b1db-d02e935cfa34" providerId="ADAL" clId="{46FADD50-05D3-4E5E-833C-7E0F1051AB56}" dt="2026-01-14T22:57:54.021" v="5738" actId="207"/>
          <ac:spMkLst>
            <pc:docMk/>
            <pc:sldMk cId="387814609" sldId="293"/>
            <ac:spMk id="23" creationId="{ED5C714F-F7E5-EE62-DECC-FC0F0C7860C1}"/>
          </ac:spMkLst>
        </pc:spChg>
        <pc:spChg chg="add mod">
          <ac:chgData name="Mette Palitzsch Lund" userId="b67fcc1b-5ca0-43ad-b1db-d02e935cfa34" providerId="ADAL" clId="{46FADD50-05D3-4E5E-833C-7E0F1051AB56}" dt="2026-01-14T21:20:18.932" v="3846" actId="1038"/>
          <ac:spMkLst>
            <pc:docMk/>
            <pc:sldMk cId="387814609" sldId="293"/>
            <ac:spMk id="24" creationId="{007777D0-1C9B-D545-B8DA-EED8E9547826}"/>
          </ac:spMkLst>
        </pc:spChg>
        <pc:spChg chg="add mod">
          <ac:chgData name="Mette Palitzsch Lund" userId="b67fcc1b-5ca0-43ad-b1db-d02e935cfa34" providerId="ADAL" clId="{46FADD50-05D3-4E5E-833C-7E0F1051AB56}" dt="2026-01-14T21:20:14.105" v="3843" actId="1037"/>
          <ac:spMkLst>
            <pc:docMk/>
            <pc:sldMk cId="387814609" sldId="293"/>
            <ac:spMk id="25" creationId="{1AF2D5E6-2542-FA29-B93F-A0A2662EACA5}"/>
          </ac:spMkLst>
        </pc:spChg>
        <pc:spChg chg="add mod">
          <ac:chgData name="Mette Palitzsch Lund" userId="b67fcc1b-5ca0-43ad-b1db-d02e935cfa34" providerId="ADAL" clId="{46FADD50-05D3-4E5E-833C-7E0F1051AB56}" dt="2026-01-14T21:25:31.624" v="4605" actId="1037"/>
          <ac:spMkLst>
            <pc:docMk/>
            <pc:sldMk cId="387814609" sldId="293"/>
            <ac:spMk id="26" creationId="{5D2D0677-FB8B-1169-4697-CF615984093F}"/>
          </ac:spMkLst>
        </pc:spChg>
        <pc:spChg chg="add mod">
          <ac:chgData name="Mette Palitzsch Lund" userId="b67fcc1b-5ca0-43ad-b1db-d02e935cfa34" providerId="ADAL" clId="{46FADD50-05D3-4E5E-833C-7E0F1051AB56}" dt="2026-01-14T21:22:01.603" v="4300" actId="1035"/>
          <ac:spMkLst>
            <pc:docMk/>
            <pc:sldMk cId="387814609" sldId="293"/>
            <ac:spMk id="27" creationId="{0D009C23-8B6C-D4C2-BEBE-530969A71182}"/>
          </ac:spMkLst>
        </pc:spChg>
        <pc:spChg chg="add mod">
          <ac:chgData name="Mette Palitzsch Lund" userId="b67fcc1b-5ca0-43ad-b1db-d02e935cfa34" providerId="ADAL" clId="{46FADD50-05D3-4E5E-833C-7E0F1051AB56}" dt="2026-01-14T21:22:07.777" v="4311" actId="1035"/>
          <ac:spMkLst>
            <pc:docMk/>
            <pc:sldMk cId="387814609" sldId="293"/>
            <ac:spMk id="28" creationId="{AD6915FC-7BB8-A21C-7E17-34AB64FFE2F7}"/>
          </ac:spMkLst>
        </pc:spChg>
        <pc:spChg chg="add mod">
          <ac:chgData name="Mette Palitzsch Lund" userId="b67fcc1b-5ca0-43ad-b1db-d02e935cfa34" providerId="ADAL" clId="{46FADD50-05D3-4E5E-833C-7E0F1051AB56}" dt="2026-01-14T21:22:14.636" v="4315" actId="1038"/>
          <ac:spMkLst>
            <pc:docMk/>
            <pc:sldMk cId="387814609" sldId="293"/>
            <ac:spMk id="29" creationId="{327ACF9A-75CA-315F-1039-A9F53CCA0CDF}"/>
          </ac:spMkLst>
        </pc:spChg>
        <pc:spChg chg="add mod">
          <ac:chgData name="Mette Palitzsch Lund" userId="b67fcc1b-5ca0-43ad-b1db-d02e935cfa34" providerId="ADAL" clId="{46FADD50-05D3-4E5E-833C-7E0F1051AB56}" dt="2026-01-14T21:22:19.366" v="4324" actId="1037"/>
          <ac:spMkLst>
            <pc:docMk/>
            <pc:sldMk cId="387814609" sldId="293"/>
            <ac:spMk id="30" creationId="{3C5BF9E6-3247-D465-DF60-28803285E23F}"/>
          </ac:spMkLst>
        </pc:spChg>
        <pc:spChg chg="add mod">
          <ac:chgData name="Mette Palitzsch Lund" userId="b67fcc1b-5ca0-43ad-b1db-d02e935cfa34" providerId="ADAL" clId="{46FADD50-05D3-4E5E-833C-7E0F1051AB56}" dt="2026-01-14T21:22:50.078" v="4417" actId="20577"/>
          <ac:spMkLst>
            <pc:docMk/>
            <pc:sldMk cId="387814609" sldId="293"/>
            <ac:spMk id="31" creationId="{F4BFC529-AA9A-3EF2-7786-81FD7D593C9C}"/>
          </ac:spMkLst>
        </pc:spChg>
        <pc:spChg chg="add mod">
          <ac:chgData name="Mette Palitzsch Lund" userId="b67fcc1b-5ca0-43ad-b1db-d02e935cfa34" providerId="ADAL" clId="{46FADD50-05D3-4E5E-833C-7E0F1051AB56}" dt="2026-01-14T21:23:00.861" v="4452" actId="1038"/>
          <ac:spMkLst>
            <pc:docMk/>
            <pc:sldMk cId="387814609" sldId="293"/>
            <ac:spMk id="32" creationId="{AF83BFBF-5554-159F-FBB5-E55E58ABD9FF}"/>
          </ac:spMkLst>
        </pc:spChg>
        <pc:spChg chg="add mod">
          <ac:chgData name="Mette Palitzsch Lund" userId="b67fcc1b-5ca0-43ad-b1db-d02e935cfa34" providerId="ADAL" clId="{46FADD50-05D3-4E5E-833C-7E0F1051AB56}" dt="2026-01-14T21:25:01.083" v="4555" actId="1037"/>
          <ac:spMkLst>
            <pc:docMk/>
            <pc:sldMk cId="387814609" sldId="293"/>
            <ac:spMk id="33" creationId="{A220D065-5E99-C5AA-4578-3CDCA69216A5}"/>
          </ac:spMkLst>
        </pc:spChg>
        <pc:spChg chg="add mod">
          <ac:chgData name="Mette Palitzsch Lund" userId="b67fcc1b-5ca0-43ad-b1db-d02e935cfa34" providerId="ADAL" clId="{46FADD50-05D3-4E5E-833C-7E0F1051AB56}" dt="2026-01-14T22:57:59.228" v="5739" actId="207"/>
          <ac:spMkLst>
            <pc:docMk/>
            <pc:sldMk cId="387814609" sldId="293"/>
            <ac:spMk id="34" creationId="{78FBDD66-9EBA-CFAF-56E8-45CB175A59D0}"/>
          </ac:spMkLst>
        </pc:spChg>
        <pc:spChg chg="add mod">
          <ac:chgData name="Mette Palitzsch Lund" userId="b67fcc1b-5ca0-43ad-b1db-d02e935cfa34" providerId="ADAL" clId="{46FADD50-05D3-4E5E-833C-7E0F1051AB56}" dt="2026-01-14T21:25:17.088" v="4578" actId="1035"/>
          <ac:spMkLst>
            <pc:docMk/>
            <pc:sldMk cId="387814609" sldId="293"/>
            <ac:spMk id="35" creationId="{BA91FEEF-00A6-BDE5-433E-5A5B01233EEB}"/>
          </ac:spMkLst>
        </pc:spChg>
        <pc:spChg chg="add mod">
          <ac:chgData name="Mette Palitzsch Lund" userId="b67fcc1b-5ca0-43ad-b1db-d02e935cfa34" providerId="ADAL" clId="{46FADD50-05D3-4E5E-833C-7E0F1051AB56}" dt="2026-01-14T21:25:25.421" v="4599" actId="1037"/>
          <ac:spMkLst>
            <pc:docMk/>
            <pc:sldMk cId="387814609" sldId="293"/>
            <ac:spMk id="36" creationId="{C0EFABA3-F6BA-9759-5189-2614A182FB0A}"/>
          </ac:spMkLst>
        </pc:spChg>
        <pc:spChg chg="add mod">
          <ac:chgData name="Mette Palitzsch Lund" userId="b67fcc1b-5ca0-43ad-b1db-d02e935cfa34" providerId="ADAL" clId="{46FADD50-05D3-4E5E-833C-7E0F1051AB56}" dt="2026-01-14T22:26:39.318" v="4986" actId="1037"/>
          <ac:spMkLst>
            <pc:docMk/>
            <pc:sldMk cId="387814609" sldId="293"/>
            <ac:spMk id="37" creationId="{5F4246EC-34B2-158D-8C36-1E853A190C65}"/>
          </ac:spMkLst>
        </pc:spChg>
        <pc:picChg chg="add mod">
          <ac:chgData name="Mette Palitzsch Lund" userId="b67fcc1b-5ca0-43ad-b1db-d02e935cfa34" providerId="ADAL" clId="{46FADD50-05D3-4E5E-833C-7E0F1051AB56}" dt="2026-01-14T21:10:42.316" v="3373" actId="1037"/>
          <ac:picMkLst>
            <pc:docMk/>
            <pc:sldMk cId="387814609" sldId="293"/>
            <ac:picMk id="14" creationId="{F08CC525-A123-F6FF-7A4E-79E6A2C323E5}"/>
          </ac:picMkLst>
        </pc:picChg>
        <pc:picChg chg="add mod">
          <ac:chgData name="Mette Palitzsch Lund" userId="b67fcc1b-5ca0-43ad-b1db-d02e935cfa34" providerId="ADAL" clId="{46FADD50-05D3-4E5E-833C-7E0F1051AB56}" dt="2026-01-14T21:11:44.542" v="3380" actId="1036"/>
          <ac:picMkLst>
            <pc:docMk/>
            <pc:sldMk cId="387814609" sldId="293"/>
            <ac:picMk id="16" creationId="{365F7226-43AE-519D-7BA7-981513A77194}"/>
          </ac:picMkLst>
        </pc:picChg>
      </pc:sldChg>
      <pc:sldChg chg="addSp delSp modSp add mod modAnim">
        <pc:chgData name="Mette Palitzsch Lund" userId="b67fcc1b-5ca0-43ad-b1db-d02e935cfa34" providerId="ADAL" clId="{46FADD50-05D3-4E5E-833C-7E0F1051AB56}" dt="2026-01-14T20:48:43" v="2983" actId="1076"/>
        <pc:sldMkLst>
          <pc:docMk/>
          <pc:sldMk cId="1851098211" sldId="294"/>
        </pc:sldMkLst>
        <pc:spChg chg="mod">
          <ac:chgData name="Mette Palitzsch Lund" userId="b67fcc1b-5ca0-43ad-b1db-d02e935cfa34" providerId="ADAL" clId="{46FADD50-05D3-4E5E-833C-7E0F1051AB56}" dt="2026-01-14T20:48:43" v="2983" actId="1076"/>
          <ac:spMkLst>
            <pc:docMk/>
            <pc:sldMk cId="1851098211" sldId="294"/>
            <ac:spMk id="3" creationId="{A865A5BA-53D0-F1B5-366B-908DCFBB8C1C}"/>
          </ac:spMkLst>
        </pc:spChg>
        <pc:spChg chg="mod">
          <ac:chgData name="Mette Palitzsch Lund" userId="b67fcc1b-5ca0-43ad-b1db-d02e935cfa34" providerId="ADAL" clId="{46FADD50-05D3-4E5E-833C-7E0F1051AB56}" dt="2026-01-14T20:48:36.636" v="2980" actId="20577"/>
          <ac:spMkLst>
            <pc:docMk/>
            <pc:sldMk cId="1851098211" sldId="294"/>
            <ac:spMk id="4" creationId="{5149140D-855A-1A23-2BE8-3E9ECD726313}"/>
          </ac:spMkLst>
        </pc:spChg>
        <pc:spChg chg="add mod">
          <ac:chgData name="Mette Palitzsch Lund" userId="b67fcc1b-5ca0-43ad-b1db-d02e935cfa34" providerId="ADAL" clId="{46FADD50-05D3-4E5E-833C-7E0F1051AB56}" dt="2026-01-14T20:30:31.355" v="2004" actId="164"/>
          <ac:spMkLst>
            <pc:docMk/>
            <pc:sldMk cId="1851098211" sldId="294"/>
            <ac:spMk id="11" creationId="{B2827401-D432-BC53-8E5C-8E215EE175C9}"/>
          </ac:spMkLst>
        </pc:spChg>
        <pc:grpChg chg="add mod">
          <ac:chgData name="Mette Palitzsch Lund" userId="b67fcc1b-5ca0-43ad-b1db-d02e935cfa34" providerId="ADAL" clId="{46FADD50-05D3-4E5E-833C-7E0F1051AB56}" dt="2026-01-14T20:30:53.812" v="2140" actId="1035"/>
          <ac:grpSpMkLst>
            <pc:docMk/>
            <pc:sldMk cId="1851098211" sldId="294"/>
            <ac:grpSpMk id="12" creationId="{1E8900E0-084A-CE02-4679-153D2FDC5DFA}"/>
          </ac:grpSpMkLst>
        </pc:grpChg>
        <pc:picChg chg="add mod ord">
          <ac:chgData name="Mette Palitzsch Lund" userId="b67fcc1b-5ca0-43ad-b1db-d02e935cfa34" providerId="ADAL" clId="{46FADD50-05D3-4E5E-833C-7E0F1051AB56}" dt="2026-01-14T20:31:31.849" v="2219" actId="1036"/>
          <ac:picMkLst>
            <pc:docMk/>
            <pc:sldMk cId="1851098211" sldId="294"/>
            <ac:picMk id="6" creationId="{B253ECE7-30E6-0209-E9F3-146247760A1E}"/>
          </ac:picMkLst>
        </pc:picChg>
        <pc:picChg chg="add mod">
          <ac:chgData name="Mette Palitzsch Lund" userId="b67fcc1b-5ca0-43ad-b1db-d02e935cfa34" providerId="ADAL" clId="{46FADD50-05D3-4E5E-833C-7E0F1051AB56}" dt="2026-01-14T20:33:18.481" v="2337" actId="1038"/>
          <ac:picMkLst>
            <pc:docMk/>
            <pc:sldMk cId="1851098211" sldId="294"/>
            <ac:picMk id="8" creationId="{8F3B38AC-159B-5F10-2786-93CB7EF9F462}"/>
          </ac:picMkLst>
        </pc:picChg>
        <pc:picChg chg="add mod">
          <ac:chgData name="Mette Palitzsch Lund" userId="b67fcc1b-5ca0-43ad-b1db-d02e935cfa34" providerId="ADAL" clId="{46FADD50-05D3-4E5E-833C-7E0F1051AB56}" dt="2026-01-14T20:30:31.355" v="2004" actId="164"/>
          <ac:picMkLst>
            <pc:docMk/>
            <pc:sldMk cId="1851098211" sldId="294"/>
            <ac:picMk id="10" creationId="{25ED235F-A075-DDF8-4AD9-5AF7A151396B}"/>
          </ac:picMkLst>
        </pc:picChg>
      </pc:sldChg>
      <pc:sldChg chg="addSp delSp modSp add mod">
        <pc:chgData name="Mette Palitzsch Lund" userId="b67fcc1b-5ca0-43ad-b1db-d02e935cfa34" providerId="ADAL" clId="{46FADD50-05D3-4E5E-833C-7E0F1051AB56}" dt="2026-01-14T20:16:00.318" v="1756" actId="1036"/>
        <pc:sldMkLst>
          <pc:docMk/>
          <pc:sldMk cId="4193005311" sldId="295"/>
        </pc:sldMkLst>
        <pc:spChg chg="mod">
          <ac:chgData name="Mette Palitzsch Lund" userId="b67fcc1b-5ca0-43ad-b1db-d02e935cfa34" providerId="ADAL" clId="{46FADD50-05D3-4E5E-833C-7E0F1051AB56}" dt="2026-01-14T20:16:00.318" v="1756" actId="1036"/>
          <ac:spMkLst>
            <pc:docMk/>
            <pc:sldMk cId="4193005311" sldId="295"/>
            <ac:spMk id="4" creationId="{A5E2EE51-E411-BFE3-D195-2615ABA07A25}"/>
          </ac:spMkLst>
        </pc:spChg>
        <pc:picChg chg="add mod">
          <ac:chgData name="Mette Palitzsch Lund" userId="b67fcc1b-5ca0-43ad-b1db-d02e935cfa34" providerId="ADAL" clId="{46FADD50-05D3-4E5E-833C-7E0F1051AB56}" dt="2026-01-14T20:14:49.252" v="1608" actId="1036"/>
          <ac:picMkLst>
            <pc:docMk/>
            <pc:sldMk cId="4193005311" sldId="295"/>
            <ac:picMk id="5" creationId="{A0615F3C-FD34-C902-AA00-CD58C5EEE3A8}"/>
          </ac:picMkLst>
        </pc:picChg>
        <pc:picChg chg="add mod">
          <ac:chgData name="Mette Palitzsch Lund" userId="b67fcc1b-5ca0-43ad-b1db-d02e935cfa34" providerId="ADAL" clId="{46FADD50-05D3-4E5E-833C-7E0F1051AB56}" dt="2026-01-14T20:14:55.552" v="1629" actId="1037"/>
          <ac:picMkLst>
            <pc:docMk/>
            <pc:sldMk cId="4193005311" sldId="295"/>
            <ac:picMk id="9" creationId="{4A5DB350-3D28-C321-ABA2-E09F58C39F78}"/>
          </ac:picMkLst>
        </pc:picChg>
        <pc:picChg chg="add mod">
          <ac:chgData name="Mette Palitzsch Lund" userId="b67fcc1b-5ca0-43ad-b1db-d02e935cfa34" providerId="ADAL" clId="{46FADD50-05D3-4E5E-833C-7E0F1051AB56}" dt="2026-01-14T20:15:22.722" v="1715" actId="1037"/>
          <ac:picMkLst>
            <pc:docMk/>
            <pc:sldMk cId="4193005311" sldId="295"/>
            <ac:picMk id="14" creationId="{AF5F5989-6650-CDC9-6B8B-0FB5240F23AC}"/>
          </ac:picMkLst>
        </pc:picChg>
      </pc:sldChg>
      <pc:sldChg chg="delSp modSp add mod">
        <pc:chgData name="Mette Palitzsch Lund" userId="b67fcc1b-5ca0-43ad-b1db-d02e935cfa34" providerId="ADAL" clId="{46FADD50-05D3-4E5E-833C-7E0F1051AB56}" dt="2026-01-15T08:51:15.050" v="7226" actId="20577"/>
        <pc:sldMkLst>
          <pc:docMk/>
          <pc:sldMk cId="2456607822" sldId="296"/>
        </pc:sldMkLst>
        <pc:spChg chg="mod">
          <ac:chgData name="Mette Palitzsch Lund" userId="b67fcc1b-5ca0-43ad-b1db-d02e935cfa34" providerId="ADAL" clId="{46FADD50-05D3-4E5E-833C-7E0F1051AB56}" dt="2026-01-15T08:51:15.050" v="7226" actId="20577"/>
          <ac:spMkLst>
            <pc:docMk/>
            <pc:sldMk cId="2456607822" sldId="296"/>
            <ac:spMk id="4" creationId="{C56B9CC1-FF5C-ABB4-0FE6-D97634CD7A1F}"/>
          </ac:spMkLst>
        </pc:spChg>
      </pc:sldChg>
      <pc:sldChg chg="addSp delSp modSp add mod">
        <pc:chgData name="Mette Palitzsch Lund" userId="b67fcc1b-5ca0-43ad-b1db-d02e935cfa34" providerId="ADAL" clId="{46FADD50-05D3-4E5E-833C-7E0F1051AB56}" dt="2026-01-16T08:20:36.379" v="7681" actId="6549"/>
        <pc:sldMkLst>
          <pc:docMk/>
          <pc:sldMk cId="3467745800" sldId="297"/>
        </pc:sldMkLst>
        <pc:spChg chg="mod">
          <ac:chgData name="Mette Palitzsch Lund" userId="b67fcc1b-5ca0-43ad-b1db-d02e935cfa34" providerId="ADAL" clId="{46FADD50-05D3-4E5E-833C-7E0F1051AB56}" dt="2026-01-16T08:20:36.379" v="7681" actId="6549"/>
          <ac:spMkLst>
            <pc:docMk/>
            <pc:sldMk cId="3467745800" sldId="297"/>
            <ac:spMk id="4" creationId="{BE61DDF1-858B-AA0C-A578-6875A1068E84}"/>
          </ac:spMkLst>
        </pc:spChg>
        <pc:spChg chg="add mod">
          <ac:chgData name="Mette Palitzsch Lund" userId="b67fcc1b-5ca0-43ad-b1db-d02e935cfa34" providerId="ADAL" clId="{46FADD50-05D3-4E5E-833C-7E0F1051AB56}" dt="2026-01-16T08:07:13.550" v="7677" actId="1036"/>
          <ac:spMkLst>
            <pc:docMk/>
            <pc:sldMk cId="3467745800" sldId="297"/>
            <ac:spMk id="8" creationId="{49B246D7-B9D2-7200-22AB-41E3343A74F6}"/>
          </ac:spMkLst>
        </pc:spChg>
        <pc:picChg chg="add mod">
          <ac:chgData name="Mette Palitzsch Lund" userId="b67fcc1b-5ca0-43ad-b1db-d02e935cfa34" providerId="ADAL" clId="{46FADD50-05D3-4E5E-833C-7E0F1051AB56}" dt="2026-01-16T08:07:04.228" v="7671" actId="1035"/>
          <ac:picMkLst>
            <pc:docMk/>
            <pc:sldMk cId="3467745800" sldId="297"/>
            <ac:picMk id="5" creationId="{8A2B0560-B1A1-9B49-FE29-0D72C30D0329}"/>
          </ac:picMkLst>
        </pc:picChg>
        <pc:picChg chg="add del mod">
          <ac:chgData name="Mette Palitzsch Lund" userId="b67fcc1b-5ca0-43ad-b1db-d02e935cfa34" providerId="ADAL" clId="{46FADD50-05D3-4E5E-833C-7E0F1051AB56}" dt="2026-01-15T08:27:44.211" v="6543" actId="478"/>
          <ac:picMkLst>
            <pc:docMk/>
            <pc:sldMk cId="3467745800" sldId="297"/>
            <ac:picMk id="6" creationId="{F4DE7F2E-A131-135B-18AB-A7F60627108E}"/>
          </ac:picMkLst>
        </pc:picChg>
      </pc:sldChg>
      <pc:sldChg chg="addSp delSp modSp add mod">
        <pc:chgData name="Mette Palitzsch Lund" userId="b67fcc1b-5ca0-43ad-b1db-d02e935cfa34" providerId="ADAL" clId="{46FADD50-05D3-4E5E-833C-7E0F1051AB56}" dt="2026-01-15T08:39:46.318" v="7002" actId="14100"/>
        <pc:sldMkLst>
          <pc:docMk/>
          <pc:sldMk cId="1061541081" sldId="298"/>
        </pc:sldMkLst>
        <pc:spChg chg="mod">
          <ac:chgData name="Mette Palitzsch Lund" userId="b67fcc1b-5ca0-43ad-b1db-d02e935cfa34" providerId="ADAL" clId="{46FADD50-05D3-4E5E-833C-7E0F1051AB56}" dt="2026-01-15T08:31:32.778" v="6596" actId="255"/>
          <ac:spMkLst>
            <pc:docMk/>
            <pc:sldMk cId="1061541081" sldId="298"/>
            <ac:spMk id="2" creationId="{E12AFCEE-229D-D743-6592-59E4B2209189}"/>
          </ac:spMkLst>
        </pc:spChg>
        <pc:spChg chg="mod">
          <ac:chgData name="Mette Palitzsch Lund" userId="b67fcc1b-5ca0-43ad-b1db-d02e935cfa34" providerId="ADAL" clId="{46FADD50-05D3-4E5E-833C-7E0F1051AB56}" dt="2026-01-14T20:37:13.012" v="2437" actId="20577"/>
          <ac:spMkLst>
            <pc:docMk/>
            <pc:sldMk cId="1061541081" sldId="298"/>
            <ac:spMk id="3" creationId="{DF9B30C0-2C11-C496-9E2C-B34E71DC991C}"/>
          </ac:spMkLst>
        </pc:spChg>
        <pc:spChg chg="del mod">
          <ac:chgData name="Mette Palitzsch Lund" userId="b67fcc1b-5ca0-43ad-b1db-d02e935cfa34" providerId="ADAL" clId="{46FADD50-05D3-4E5E-833C-7E0F1051AB56}" dt="2026-01-15T08:25:05.723" v="6512" actId="478"/>
          <ac:spMkLst>
            <pc:docMk/>
            <pc:sldMk cId="1061541081" sldId="298"/>
            <ac:spMk id="4" creationId="{7F7CFDD9-3FEF-43A1-F8B9-BC1CBAF86646}"/>
          </ac:spMkLst>
        </pc:spChg>
        <pc:spChg chg="add mod">
          <ac:chgData name="Mette Palitzsch Lund" userId="b67fcc1b-5ca0-43ad-b1db-d02e935cfa34" providerId="ADAL" clId="{46FADD50-05D3-4E5E-833C-7E0F1051AB56}" dt="2026-01-15T08:32:56.142" v="6627"/>
          <ac:spMkLst>
            <pc:docMk/>
            <pc:sldMk cId="1061541081" sldId="298"/>
            <ac:spMk id="5" creationId="{D0E03B4E-77D8-984F-4CB1-55FB680B1A4C}"/>
          </ac:spMkLst>
        </pc:spChg>
        <pc:spChg chg="add mod">
          <ac:chgData name="Mette Palitzsch Lund" userId="b67fcc1b-5ca0-43ad-b1db-d02e935cfa34" providerId="ADAL" clId="{46FADD50-05D3-4E5E-833C-7E0F1051AB56}" dt="2026-01-15T08:39:46.318" v="7002" actId="14100"/>
          <ac:spMkLst>
            <pc:docMk/>
            <pc:sldMk cId="1061541081" sldId="298"/>
            <ac:spMk id="6" creationId="{16DA0C6D-3B8A-1341-D9ED-4A7135C833AF}"/>
          </ac:spMkLst>
        </pc:spChg>
      </pc:sldChg>
      <pc:sldChg chg="addSp delSp modSp add mod delAnim modAnim">
        <pc:chgData name="Mette Palitzsch Lund" userId="b67fcc1b-5ca0-43ad-b1db-d02e935cfa34" providerId="ADAL" clId="{46FADD50-05D3-4E5E-833C-7E0F1051AB56}" dt="2026-01-14T21:01:15.658" v="3289"/>
        <pc:sldMkLst>
          <pc:docMk/>
          <pc:sldMk cId="2997381218" sldId="299"/>
        </pc:sldMkLst>
        <pc:spChg chg="mod">
          <ac:chgData name="Mette Palitzsch Lund" userId="b67fcc1b-5ca0-43ad-b1db-d02e935cfa34" providerId="ADAL" clId="{46FADD50-05D3-4E5E-833C-7E0F1051AB56}" dt="2026-01-14T20:53:18.672" v="3022" actId="1076"/>
          <ac:spMkLst>
            <pc:docMk/>
            <pc:sldMk cId="2997381218" sldId="299"/>
            <ac:spMk id="3" creationId="{1647124F-47BB-0394-BDA9-6EEA0CAC25BF}"/>
          </ac:spMkLst>
        </pc:spChg>
        <pc:spChg chg="mod">
          <ac:chgData name="Mette Palitzsch Lund" userId="b67fcc1b-5ca0-43ad-b1db-d02e935cfa34" providerId="ADAL" clId="{46FADD50-05D3-4E5E-833C-7E0F1051AB56}" dt="2026-01-14T20:49:43.710" v="3005" actId="207"/>
          <ac:spMkLst>
            <pc:docMk/>
            <pc:sldMk cId="2997381218" sldId="299"/>
            <ac:spMk id="4" creationId="{CCEAA9DB-22EC-65EE-711D-11D0EC0BFA4D}"/>
          </ac:spMkLst>
        </pc:spChg>
        <pc:spChg chg="add mod">
          <ac:chgData name="Mette Palitzsch Lund" userId="b67fcc1b-5ca0-43ad-b1db-d02e935cfa34" providerId="ADAL" clId="{46FADD50-05D3-4E5E-833C-7E0F1051AB56}" dt="2026-01-14T21:00:32.820" v="3287" actId="164"/>
          <ac:spMkLst>
            <pc:docMk/>
            <pc:sldMk cId="2997381218" sldId="299"/>
            <ac:spMk id="13" creationId="{2B0C57AC-6202-19B3-6685-6C7DD0FE1B3D}"/>
          </ac:spMkLst>
        </pc:spChg>
        <pc:spChg chg="add mod">
          <ac:chgData name="Mette Palitzsch Lund" userId="b67fcc1b-5ca0-43ad-b1db-d02e935cfa34" providerId="ADAL" clId="{46FADD50-05D3-4E5E-833C-7E0F1051AB56}" dt="2026-01-14T21:00:37.264" v="3288" actId="164"/>
          <ac:spMkLst>
            <pc:docMk/>
            <pc:sldMk cId="2997381218" sldId="299"/>
            <ac:spMk id="19" creationId="{8E98CC7D-8810-714A-B66C-8003A7710EA1}"/>
          </ac:spMkLst>
        </pc:spChg>
        <pc:grpChg chg="add mod">
          <ac:chgData name="Mette Palitzsch Lund" userId="b67fcc1b-5ca0-43ad-b1db-d02e935cfa34" providerId="ADAL" clId="{46FADD50-05D3-4E5E-833C-7E0F1051AB56}" dt="2026-01-14T21:00:32.820" v="3287" actId="164"/>
          <ac:grpSpMkLst>
            <pc:docMk/>
            <pc:sldMk cId="2997381218" sldId="299"/>
            <ac:grpSpMk id="20" creationId="{B8D85F96-E018-E9FF-6DB6-34B74E886A19}"/>
          </ac:grpSpMkLst>
        </pc:grpChg>
        <pc:grpChg chg="add mod">
          <ac:chgData name="Mette Palitzsch Lund" userId="b67fcc1b-5ca0-43ad-b1db-d02e935cfa34" providerId="ADAL" clId="{46FADD50-05D3-4E5E-833C-7E0F1051AB56}" dt="2026-01-14T21:00:37.264" v="3288" actId="164"/>
          <ac:grpSpMkLst>
            <pc:docMk/>
            <pc:sldMk cId="2997381218" sldId="299"/>
            <ac:grpSpMk id="21" creationId="{5F40B091-B219-FEA8-6A97-273E46670DFF}"/>
          </ac:grpSpMkLst>
        </pc:grpChg>
        <pc:picChg chg="add mod">
          <ac:chgData name="Mette Palitzsch Lund" userId="b67fcc1b-5ca0-43ad-b1db-d02e935cfa34" providerId="ADAL" clId="{46FADD50-05D3-4E5E-833C-7E0F1051AB56}" dt="2026-01-14T21:00:32.820" v="3287" actId="164"/>
          <ac:picMkLst>
            <pc:docMk/>
            <pc:sldMk cId="2997381218" sldId="299"/>
            <ac:picMk id="9" creationId="{3FD41603-D1CC-4538-D932-E3BC28F43E08}"/>
          </ac:picMkLst>
        </pc:picChg>
        <pc:picChg chg="add mod">
          <ac:chgData name="Mette Palitzsch Lund" userId="b67fcc1b-5ca0-43ad-b1db-d02e935cfa34" providerId="ADAL" clId="{46FADD50-05D3-4E5E-833C-7E0F1051AB56}" dt="2026-01-14T21:00:37.264" v="3288" actId="164"/>
          <ac:picMkLst>
            <pc:docMk/>
            <pc:sldMk cId="2997381218" sldId="299"/>
            <ac:picMk id="18" creationId="{41645542-A91A-2175-F948-2583779BFECC}"/>
          </ac:picMkLst>
        </pc:picChg>
      </pc:sldChg>
      <pc:sldChg chg="addSp delSp modSp add mod modAnim">
        <pc:chgData name="Mette Palitzsch Lund" userId="b67fcc1b-5ca0-43ad-b1db-d02e935cfa34" providerId="ADAL" clId="{46FADD50-05D3-4E5E-833C-7E0F1051AB56}" dt="2026-01-15T08:58:51.309" v="7576" actId="1076"/>
        <pc:sldMkLst>
          <pc:docMk/>
          <pc:sldMk cId="4168084984" sldId="300"/>
        </pc:sldMkLst>
        <pc:spChg chg="del">
          <ac:chgData name="Mette Palitzsch Lund" userId="b67fcc1b-5ca0-43ad-b1db-d02e935cfa34" providerId="ADAL" clId="{46FADD50-05D3-4E5E-833C-7E0F1051AB56}" dt="2026-01-15T08:55:58.658" v="7228" actId="478"/>
          <ac:spMkLst>
            <pc:docMk/>
            <pc:sldMk cId="4168084984" sldId="300"/>
            <ac:spMk id="2" creationId="{04BD3932-DEF1-FDCF-364C-6E8B750B8937}"/>
          </ac:spMkLst>
        </pc:spChg>
        <pc:spChg chg="del">
          <ac:chgData name="Mette Palitzsch Lund" userId="b67fcc1b-5ca0-43ad-b1db-d02e935cfa34" providerId="ADAL" clId="{46FADD50-05D3-4E5E-833C-7E0F1051AB56}" dt="2026-01-15T08:56:00.989" v="7229" actId="478"/>
          <ac:spMkLst>
            <pc:docMk/>
            <pc:sldMk cId="4168084984" sldId="300"/>
            <ac:spMk id="4" creationId="{A95EF6AB-09B3-A9EA-B73A-FE270829B4AF}"/>
          </ac:spMkLst>
        </pc:spChg>
        <pc:spChg chg="del">
          <ac:chgData name="Mette Palitzsch Lund" userId="b67fcc1b-5ca0-43ad-b1db-d02e935cfa34" providerId="ADAL" clId="{46FADD50-05D3-4E5E-833C-7E0F1051AB56}" dt="2026-01-15T08:56:03.322" v="7230" actId="478"/>
          <ac:spMkLst>
            <pc:docMk/>
            <pc:sldMk cId="4168084984" sldId="300"/>
            <ac:spMk id="5" creationId="{9DEAE2A6-1F4C-A534-CFBA-5030449D5536}"/>
          </ac:spMkLst>
        </pc:spChg>
        <pc:spChg chg="add mod">
          <ac:chgData name="Mette Palitzsch Lund" userId="b67fcc1b-5ca0-43ad-b1db-d02e935cfa34" providerId="ADAL" clId="{46FADD50-05D3-4E5E-833C-7E0F1051AB56}" dt="2026-01-15T08:56:04.233" v="7231"/>
          <ac:spMkLst>
            <pc:docMk/>
            <pc:sldMk cId="4168084984" sldId="300"/>
            <ac:spMk id="6" creationId="{1D47B584-9B56-27CF-CB08-30105899315B}"/>
          </ac:spMkLst>
        </pc:spChg>
        <pc:spChg chg="add mod">
          <ac:chgData name="Mette Palitzsch Lund" userId="b67fcc1b-5ca0-43ad-b1db-d02e935cfa34" providerId="ADAL" clId="{46FADD50-05D3-4E5E-833C-7E0F1051AB56}" dt="2026-01-15T08:56:25.466" v="7322" actId="1037"/>
          <ac:spMkLst>
            <pc:docMk/>
            <pc:sldMk cId="4168084984" sldId="300"/>
            <ac:spMk id="7" creationId="{5FB5783D-4150-4903-3CE5-EFD8ADCC8BF4}"/>
          </ac:spMkLst>
        </pc:spChg>
        <pc:spChg chg="add mod">
          <ac:chgData name="Mette Palitzsch Lund" userId="b67fcc1b-5ca0-43ad-b1db-d02e935cfa34" providerId="ADAL" clId="{46FADD50-05D3-4E5E-833C-7E0F1051AB56}" dt="2026-01-15T08:56:25.466" v="7322" actId="1037"/>
          <ac:spMkLst>
            <pc:docMk/>
            <pc:sldMk cId="4168084984" sldId="300"/>
            <ac:spMk id="9" creationId="{357C6FDA-8C16-9965-2CE0-C5296B54A1DE}"/>
          </ac:spMkLst>
        </pc:spChg>
        <pc:spChg chg="add mod">
          <ac:chgData name="Mette Palitzsch Lund" userId="b67fcc1b-5ca0-43ad-b1db-d02e935cfa34" providerId="ADAL" clId="{46FADD50-05D3-4E5E-833C-7E0F1051AB56}" dt="2026-01-15T08:56:48.889" v="7323" actId="692"/>
          <ac:spMkLst>
            <pc:docMk/>
            <pc:sldMk cId="4168084984" sldId="300"/>
            <ac:spMk id="10" creationId="{1219763B-ECAC-D1C6-9D0F-7E8D08661054}"/>
          </ac:spMkLst>
        </pc:spChg>
        <pc:spChg chg="add mod">
          <ac:chgData name="Mette Palitzsch Lund" userId="b67fcc1b-5ca0-43ad-b1db-d02e935cfa34" providerId="ADAL" clId="{46FADD50-05D3-4E5E-833C-7E0F1051AB56}" dt="2026-01-15T08:56:25.466" v="7322" actId="1037"/>
          <ac:spMkLst>
            <pc:docMk/>
            <pc:sldMk cId="4168084984" sldId="300"/>
            <ac:spMk id="11" creationId="{FFCE4519-DF4D-DDF2-0509-26FD00251892}"/>
          </ac:spMkLst>
        </pc:spChg>
        <pc:spChg chg="add mod">
          <ac:chgData name="Mette Palitzsch Lund" userId="b67fcc1b-5ca0-43ad-b1db-d02e935cfa34" providerId="ADAL" clId="{46FADD50-05D3-4E5E-833C-7E0F1051AB56}" dt="2026-01-15T08:56:25.466" v="7322" actId="1037"/>
          <ac:spMkLst>
            <pc:docMk/>
            <pc:sldMk cId="4168084984" sldId="300"/>
            <ac:spMk id="12" creationId="{E601E1C8-B538-F631-6398-4BA91F3DDA89}"/>
          </ac:spMkLst>
        </pc:spChg>
        <pc:spChg chg="add mod">
          <ac:chgData name="Mette Palitzsch Lund" userId="b67fcc1b-5ca0-43ad-b1db-d02e935cfa34" providerId="ADAL" clId="{46FADD50-05D3-4E5E-833C-7E0F1051AB56}" dt="2026-01-15T08:56:25.466" v="7322" actId="1037"/>
          <ac:spMkLst>
            <pc:docMk/>
            <pc:sldMk cId="4168084984" sldId="300"/>
            <ac:spMk id="13" creationId="{87B76361-6B3E-CB01-EF1B-1B1563E0E89D}"/>
          </ac:spMkLst>
        </pc:spChg>
        <pc:spChg chg="add mod">
          <ac:chgData name="Mette Palitzsch Lund" userId="b67fcc1b-5ca0-43ad-b1db-d02e935cfa34" providerId="ADAL" clId="{46FADD50-05D3-4E5E-833C-7E0F1051AB56}" dt="2026-01-15T08:56:25.466" v="7322" actId="1037"/>
          <ac:spMkLst>
            <pc:docMk/>
            <pc:sldMk cId="4168084984" sldId="300"/>
            <ac:spMk id="14" creationId="{B20E54BF-5DEB-C2D7-DBB4-A0E493D02D31}"/>
          </ac:spMkLst>
        </pc:spChg>
        <pc:spChg chg="add mod">
          <ac:chgData name="Mette Palitzsch Lund" userId="b67fcc1b-5ca0-43ad-b1db-d02e935cfa34" providerId="ADAL" clId="{46FADD50-05D3-4E5E-833C-7E0F1051AB56}" dt="2026-01-15T08:56:25.466" v="7322" actId="1037"/>
          <ac:spMkLst>
            <pc:docMk/>
            <pc:sldMk cId="4168084984" sldId="300"/>
            <ac:spMk id="15" creationId="{EF76129D-896F-96E7-2826-1BFA7D546A2D}"/>
          </ac:spMkLst>
        </pc:spChg>
        <pc:spChg chg="add mod">
          <ac:chgData name="Mette Palitzsch Lund" userId="b67fcc1b-5ca0-43ad-b1db-d02e935cfa34" providerId="ADAL" clId="{46FADD50-05D3-4E5E-833C-7E0F1051AB56}" dt="2026-01-15T08:56:25.466" v="7322" actId="1037"/>
          <ac:spMkLst>
            <pc:docMk/>
            <pc:sldMk cId="4168084984" sldId="300"/>
            <ac:spMk id="16" creationId="{D1AA46C6-42EA-A8F1-E566-1D0A4F11BB13}"/>
          </ac:spMkLst>
        </pc:spChg>
        <pc:spChg chg="mod">
          <ac:chgData name="Mette Palitzsch Lund" userId="b67fcc1b-5ca0-43ad-b1db-d02e935cfa34" providerId="ADAL" clId="{46FADD50-05D3-4E5E-833C-7E0F1051AB56}" dt="2026-01-15T08:58:51.309" v="7576" actId="1076"/>
          <ac:spMkLst>
            <pc:docMk/>
            <pc:sldMk cId="4168084984" sldId="300"/>
            <ac:spMk id="17" creationId="{165C3484-4827-2E5B-D9FE-E1DFE2C3FAF7}"/>
          </ac:spMkLst>
        </pc:spChg>
        <pc:spChg chg="mod">
          <ac:chgData name="Mette Palitzsch Lund" userId="b67fcc1b-5ca0-43ad-b1db-d02e935cfa34" providerId="ADAL" clId="{46FADD50-05D3-4E5E-833C-7E0F1051AB56}" dt="2026-01-15T08:56:48.889" v="7323" actId="692"/>
          <ac:spMkLst>
            <pc:docMk/>
            <pc:sldMk cId="4168084984" sldId="300"/>
            <ac:spMk id="18" creationId="{E1F88A4C-7097-F4D4-4075-982CB5B29A3F}"/>
          </ac:spMkLst>
        </pc:spChg>
        <pc:spChg chg="add mod">
          <ac:chgData name="Mette Palitzsch Lund" userId="b67fcc1b-5ca0-43ad-b1db-d02e935cfa34" providerId="ADAL" clId="{46FADD50-05D3-4E5E-833C-7E0F1051AB56}" dt="2026-01-15T08:56:25.466" v="7322" actId="1037"/>
          <ac:spMkLst>
            <pc:docMk/>
            <pc:sldMk cId="4168084984" sldId="300"/>
            <ac:spMk id="19" creationId="{AEC9B738-ADA3-071D-2A92-BF5DD8B89BF0}"/>
          </ac:spMkLst>
        </pc:spChg>
        <pc:spChg chg="add mod">
          <ac:chgData name="Mette Palitzsch Lund" userId="b67fcc1b-5ca0-43ad-b1db-d02e935cfa34" providerId="ADAL" clId="{46FADD50-05D3-4E5E-833C-7E0F1051AB56}" dt="2026-01-15T08:58:02.077" v="7406" actId="1035"/>
          <ac:spMkLst>
            <pc:docMk/>
            <pc:sldMk cId="4168084984" sldId="300"/>
            <ac:spMk id="20" creationId="{AF29A36D-7DE5-02EA-D14B-226153FBAD86}"/>
          </ac:spMkLst>
        </pc:spChg>
        <pc:spChg chg="add mod">
          <ac:chgData name="Mette Palitzsch Lund" userId="b67fcc1b-5ca0-43ad-b1db-d02e935cfa34" providerId="ADAL" clId="{46FADD50-05D3-4E5E-833C-7E0F1051AB56}" dt="2026-01-15T08:58:02.077" v="7406" actId="1035"/>
          <ac:spMkLst>
            <pc:docMk/>
            <pc:sldMk cId="4168084984" sldId="300"/>
            <ac:spMk id="21" creationId="{8C8D342A-2FB9-A92A-BEA2-EACFC8ADDB5C}"/>
          </ac:spMkLst>
        </pc:spChg>
        <pc:spChg chg="add mod">
          <ac:chgData name="Mette Palitzsch Lund" userId="b67fcc1b-5ca0-43ad-b1db-d02e935cfa34" providerId="ADAL" clId="{46FADD50-05D3-4E5E-833C-7E0F1051AB56}" dt="2026-01-15T08:58:29.697" v="7512" actId="1076"/>
          <ac:spMkLst>
            <pc:docMk/>
            <pc:sldMk cId="4168084984" sldId="300"/>
            <ac:spMk id="22" creationId="{974A6C72-3D9D-1025-C638-B6296AFC8582}"/>
          </ac:spMkLst>
        </pc:spChg>
        <pc:spChg chg="add mod">
          <ac:chgData name="Mette Palitzsch Lund" userId="b67fcc1b-5ca0-43ad-b1db-d02e935cfa34" providerId="ADAL" clId="{46FADD50-05D3-4E5E-833C-7E0F1051AB56}" dt="2026-01-15T08:58:48.115" v="7575" actId="14100"/>
          <ac:spMkLst>
            <pc:docMk/>
            <pc:sldMk cId="4168084984" sldId="300"/>
            <ac:spMk id="23" creationId="{03B9BBFB-6371-B036-9A0B-E5E903D78C18}"/>
          </ac:spMkLst>
        </pc:spChg>
      </pc:sldChg>
      <pc:sldMasterChg chg="delSldLayout">
        <pc:chgData name="Mette Palitzsch Lund" userId="b67fcc1b-5ca0-43ad-b1db-d02e935cfa34" providerId="ADAL" clId="{46FADD50-05D3-4E5E-833C-7E0F1051AB56}" dt="2026-01-14T16:31:23.800" v="0" actId="47"/>
        <pc:sldMasterMkLst>
          <pc:docMk/>
          <pc:sldMasterMk cId="1083120132" sldId="2147483756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2BBD7-3A30-184C-B42E-C45F19937C50}" type="datetimeFigureOut">
              <a:rPr lang="en-PT" smtClean="0"/>
              <a:t>01/15/2026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D0246-0936-8449-B637-9D9169ACDCDC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4873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5" Type="http://schemas.openxmlformats.org/officeDocument/2006/relationships/hyperlink" Target="eea.europa.eu" TargetMode="External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11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19E2B6D-5999-4A45-1D5E-5A7BACDA2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9533" y="169008"/>
            <a:ext cx="1762394" cy="92427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E4CBA84-154A-8B69-CB6B-D93A1235EA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8071" y="1293238"/>
            <a:ext cx="6594813" cy="570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7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Op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4BED75-8FFD-E5C1-A19C-AD79313F19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32A2E29-5325-E84D-CD2C-395EC9CCC5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8658" y="155359"/>
            <a:ext cx="1764000" cy="9251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299587-D68B-4E70-4DE2-A989B24A7DF7}"/>
              </a:ext>
            </a:extLst>
          </p:cNvPr>
          <p:cNvSpPr/>
          <p:nvPr userDrawn="1"/>
        </p:nvSpPr>
        <p:spPr>
          <a:xfrm>
            <a:off x="71120" y="5127585"/>
            <a:ext cx="12120879" cy="509286"/>
          </a:xfrm>
          <a:prstGeom prst="rect">
            <a:avLst/>
          </a:prstGeom>
          <a:solidFill>
            <a:srgbClr val="004B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D6169D-EA91-BB1D-0910-EC9F25BBEA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1261" y="2467862"/>
            <a:ext cx="7275224" cy="12255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 b="1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algn="r">
              <a:defRPr b="1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algn="r">
              <a:defRPr b="1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algn="r">
              <a:defRPr b="1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algn="r">
              <a:defRPr b="1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algn="r"/>
            <a:r>
              <a:rPr lang="en-GB" sz="2800" b="1" dirty="0">
                <a:solidFill>
                  <a:schemeClr val="bg1"/>
                </a:solidFill>
                <a:latin typeface="Aptos" panose="020B0004020202020204" pitchFamily="34" charset="0"/>
              </a:rPr>
              <a:t>Title of your presentation</a:t>
            </a:r>
            <a:br>
              <a:rPr lang="en-GB" sz="2800" b="1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GB" sz="2800" b="1" dirty="0">
                <a:solidFill>
                  <a:schemeClr val="bg1"/>
                </a:solidFill>
                <a:latin typeface="Aptos" panose="020B0004020202020204" pitchFamily="34" charset="0"/>
              </a:rPr>
              <a:t>second row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82BB189-7A31-ECF5-C442-8D6095B0B5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6259" y="3844440"/>
            <a:ext cx="5610225" cy="5381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algn="r"/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Subtitle of presentation</a:t>
            </a:r>
            <a:endParaRPr lang="en-US" sz="2800" dirty="0">
              <a:solidFill>
                <a:schemeClr val="bg1"/>
              </a:solidFill>
              <a:latin typeface="Aptos" panose="020B0004020202020204" pitchFamily="34" charset="0"/>
              <a:ea typeface="+mn-lt"/>
              <a:cs typeface="+mn-lt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E8B9F4-985C-3692-0DD3-8CA9A22FC7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006" y="5174485"/>
            <a:ext cx="5309478" cy="41548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b="0" i="0" u="none" strike="noStrike" smtClean="0">
                <a:solidFill>
                  <a:schemeClr val="bg1"/>
                </a:solidFill>
                <a:effectLst/>
              </a:defRPr>
            </a:lvl1pPr>
          </a:lstStyle>
          <a:p>
            <a:pPr algn="r"/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Presenter/Date</a:t>
            </a:r>
            <a:endParaRPr lang="en-US" sz="2800" dirty="0">
              <a:solidFill>
                <a:schemeClr val="bg1"/>
              </a:solidFill>
              <a:latin typeface="Aptos" panose="020B0004020202020204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918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Op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11E293-E01F-4552-88D1-4700766E0A9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3200" cy="6858675"/>
          </a:xfrm>
          <a:prstGeom prst="rect">
            <a:avLst/>
          </a:prstGeom>
          <a:solidFill>
            <a:srgbClr val="3D52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32A2E29-5325-E84D-CD2C-395EC9CCC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8658" y="155359"/>
            <a:ext cx="1764000" cy="9251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299587-D68B-4E70-4DE2-A989B24A7DF7}"/>
              </a:ext>
            </a:extLst>
          </p:cNvPr>
          <p:cNvSpPr/>
          <p:nvPr userDrawn="1"/>
        </p:nvSpPr>
        <p:spPr>
          <a:xfrm>
            <a:off x="8181" y="5127585"/>
            <a:ext cx="12183819" cy="509286"/>
          </a:xfrm>
          <a:prstGeom prst="rect">
            <a:avLst/>
          </a:prstGeom>
          <a:solidFill>
            <a:srgbClr val="004B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D6169D-EA91-BB1D-0910-EC9F25BBEA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414" y="2467862"/>
            <a:ext cx="7275224" cy="12255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algn="r">
              <a:defRPr b="1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algn="r">
              <a:defRPr b="1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algn="r">
              <a:defRPr b="1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algn="r">
              <a:defRPr b="1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algn="r"/>
            <a:r>
              <a:rPr lang="en-GB" sz="2800" b="1" dirty="0">
                <a:solidFill>
                  <a:schemeClr val="bg1"/>
                </a:solidFill>
                <a:latin typeface="Aptos" panose="020B0004020202020204" pitchFamily="34" charset="0"/>
              </a:rPr>
              <a:t>Title of your presentation</a:t>
            </a:r>
            <a:br>
              <a:rPr lang="en-GB" sz="2800" b="1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GB" sz="2800" b="1" dirty="0">
                <a:solidFill>
                  <a:schemeClr val="bg1"/>
                </a:solidFill>
                <a:latin typeface="Aptos" panose="020B0004020202020204" pitchFamily="34" charset="0"/>
              </a:rPr>
              <a:t>second row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82BB189-7A31-ECF5-C442-8D6095B0B5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414" y="3844440"/>
            <a:ext cx="5610225" cy="5381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algn="r"/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Subtitle of presentation</a:t>
            </a:r>
            <a:endParaRPr lang="en-US" sz="2800" dirty="0">
              <a:solidFill>
                <a:schemeClr val="bg1"/>
              </a:solidFill>
              <a:latin typeface="Aptos" panose="020B0004020202020204" pitchFamily="34" charset="0"/>
              <a:ea typeface="+mn-lt"/>
              <a:cs typeface="+mn-lt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E8B9F4-985C-3692-0DD3-8CA9A22FC7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414" y="5174485"/>
            <a:ext cx="5309478" cy="41548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b="0" i="0" u="none" strike="noStrike" smtClean="0">
                <a:effectLst/>
              </a:defRPr>
            </a:lvl1pPr>
          </a:lstStyle>
          <a:p>
            <a:pPr algn="r"/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Presenter/Date</a:t>
            </a:r>
            <a:endParaRPr lang="en-US" sz="2800" dirty="0">
              <a:solidFill>
                <a:schemeClr val="bg1"/>
              </a:solidFill>
              <a:latin typeface="Aptos" panose="020B0004020202020204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179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49A72B-5079-100D-9A6D-2D265BA7F21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3200" cy="6858675"/>
          </a:xfrm>
          <a:prstGeom prst="rect">
            <a:avLst/>
          </a:prstGeom>
          <a:solidFill>
            <a:srgbClr val="3D52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4BC9C4-3032-561C-FF95-85D8FAEADC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8658" y="155359"/>
            <a:ext cx="1764000" cy="9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9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71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A37B8F8-19B1-2FE4-0A7D-1CBE46ADBB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B0DC63-51A6-C7FC-4E0F-7209864DBA4F}"/>
              </a:ext>
            </a:extLst>
          </p:cNvPr>
          <p:cNvSpPr txBox="1"/>
          <p:nvPr userDrawn="1"/>
        </p:nvSpPr>
        <p:spPr>
          <a:xfrm>
            <a:off x="2551928" y="3105834"/>
            <a:ext cx="7088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Aptos" panose="020B0004020202020204" pitchFamily="34" charset="0"/>
              </a:rPr>
              <a:t>Thank you!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F1EC3A0-C81A-87E8-C412-1AA9E3D98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8658" y="155359"/>
            <a:ext cx="1764000" cy="925120"/>
          </a:xfrm>
          <a:prstGeom prst="rect">
            <a:avLst/>
          </a:prstGeom>
        </p:spPr>
      </p:pic>
      <p:sp>
        <p:nvSpPr>
          <p:cNvPr id="2" name="TextBox 1">
            <a:hlinkClick r:id="rId5"/>
            <a:extLst>
              <a:ext uri="{FF2B5EF4-FFF2-40B4-BE49-F238E27FC236}">
                <a16:creationId xmlns:a16="http://schemas.microsoft.com/office/drawing/2014/main" id="{D7F18246-AE2D-6E55-B572-1D92A195C197}"/>
              </a:ext>
            </a:extLst>
          </p:cNvPr>
          <p:cNvSpPr txBox="1"/>
          <p:nvPr userDrawn="1"/>
        </p:nvSpPr>
        <p:spPr>
          <a:xfrm>
            <a:off x="2551928" y="4203114"/>
            <a:ext cx="708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err="1">
                <a:solidFill>
                  <a:schemeClr val="bg1"/>
                </a:solidFill>
                <a:latin typeface="Aptos" panose="020B0004020202020204" pitchFamily="34" charset="0"/>
              </a:rPr>
              <a:t>eea.europa.eu</a:t>
            </a:r>
            <a:endParaRPr lang="en-GB" sz="2400" b="1" u="sng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72C706F-6F86-96EB-D527-2EF12B34F7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29533" y="169008"/>
            <a:ext cx="1762394" cy="92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3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5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ptos ExtraBold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9A124EA-595F-E377-D048-66875F2493F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28658" y="155359"/>
            <a:ext cx="1764000" cy="9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2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8" r:id="rId2"/>
    <p:sldLayoutId id="2147483759" r:id="rId3"/>
    <p:sldLayoutId id="2147483762" r:id="rId4"/>
    <p:sldLayoutId id="21474837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d.eionet.europa.eu/dataelements/105297" TargetMode="External"/><Relationship Id="rId3" Type="http://schemas.openxmlformats.org/officeDocument/2006/relationships/hyperlink" Target="https://dd.eionet.europa.eu/dataelements/105207" TargetMode="External"/><Relationship Id="rId7" Type="http://schemas.openxmlformats.org/officeDocument/2006/relationships/hyperlink" Target="https://dd.eionet.europa.eu/dataelements/105292" TargetMode="External"/><Relationship Id="rId2" Type="http://schemas.openxmlformats.org/officeDocument/2006/relationships/hyperlink" Target="https://dd.eionet.europa.eu/dataelements/10526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d.eionet.europa.eu/dataelements/105294" TargetMode="External"/><Relationship Id="rId5" Type="http://schemas.openxmlformats.org/officeDocument/2006/relationships/hyperlink" Target="https://dd.eionet.europa.eu/dataelements/105291" TargetMode="External"/><Relationship Id="rId10" Type="http://schemas.openxmlformats.org/officeDocument/2006/relationships/hyperlink" Target="https://dd.eionet.europa.eu/dataelements/105301" TargetMode="External"/><Relationship Id="rId4" Type="http://schemas.openxmlformats.org/officeDocument/2006/relationships/hyperlink" Target="https://dd.eionet.europa.eu/dataelements/105208" TargetMode="External"/><Relationship Id="rId9" Type="http://schemas.openxmlformats.org/officeDocument/2006/relationships/hyperlink" Target="https://dd.eionet.europa.eu/dataelements/10529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dr.eionet.europa.eu/help/cdd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dr.eionet.europa.eu/help/cdd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net.europa.eu/dataflow/1752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reportnet.europa.eu/public/dataflow/175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d.eionet.europa.eu/tables/1212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a.europa.eu/en/analysis/maps-and-charts/designation-types-used-by-countries-europe-protected-areas" TargetMode="External"/><Relationship Id="rId3" Type="http://schemas.openxmlformats.org/officeDocument/2006/relationships/hyperlink" Target="https://dd.eionet.europa.eu/dataelements/105164" TargetMode="External"/><Relationship Id="rId7" Type="http://schemas.openxmlformats.org/officeDocument/2006/relationships/hyperlink" Target="https://cdr.eionet.europa.eu/help/designation_types" TargetMode="External"/><Relationship Id="rId2" Type="http://schemas.openxmlformats.org/officeDocument/2006/relationships/hyperlink" Target="https://dd.eionet.europa.eu/dataelements/10516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d.eionet.europa.eu/dataelements/93952" TargetMode="External"/><Relationship Id="rId5" Type="http://schemas.openxmlformats.org/officeDocument/2006/relationships/hyperlink" Target="https://dd.eionet.europa.eu/dataelements/105119" TargetMode="External"/><Relationship Id="rId4" Type="http://schemas.openxmlformats.org/officeDocument/2006/relationships/hyperlink" Target="https://dd.eionet.europa.eu/dataelements/105165" TargetMode="Externa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94630-BB48-8877-8B81-FBBD5F56F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71FECD-F31B-37ED-FE28-00CF7CA42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4667" y="3026667"/>
            <a:ext cx="10161818" cy="834138"/>
          </a:xfrm>
        </p:spPr>
        <p:txBody>
          <a:bodyPr/>
          <a:lstStyle/>
          <a:p>
            <a:r>
              <a:rPr lang="en-US" dirty="0"/>
              <a:t>Nationally designated areas inventory</a:t>
            </a:r>
            <a:endParaRPr lang="en-PT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3C6C5E1-36AB-F72C-200F-FFFC7CDAF7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Reporting 2026</a:t>
            </a:r>
            <a:endParaRPr lang="en-PT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509EDD-0BFC-3067-0F05-7EBD4742E2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Mette Lund – 15 January 2026</a:t>
            </a:r>
            <a:endParaRPr lang="en-P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50CE60-473B-3029-8C07-8EE4CA416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42" y="418105"/>
            <a:ext cx="3139712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1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87BC2-7363-3678-5DD7-DB2F8700B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C2DFC72-4D7B-C567-E149-4866DC085EBC}"/>
              </a:ext>
            </a:extLst>
          </p:cNvPr>
          <p:cNvSpPr txBox="1"/>
          <p:nvPr/>
        </p:nvSpPr>
        <p:spPr>
          <a:xfrm>
            <a:off x="6517265" y="6473413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ptos" panose="020B0004020202020204" pitchFamily="34" charset="0"/>
              </a:rPr>
              <a:t>©  Source</a:t>
            </a:r>
            <a:endParaRPr lang="en-DK" sz="8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5A72BFE-5501-38FB-392A-106E06B10FE5}"/>
              </a:ext>
            </a:extLst>
          </p:cNvPr>
          <p:cNvSpPr txBox="1">
            <a:spLocks/>
          </p:cNvSpPr>
          <p:nvPr/>
        </p:nvSpPr>
        <p:spPr>
          <a:xfrm>
            <a:off x="501739" y="299756"/>
            <a:ext cx="8964232" cy="662782"/>
          </a:xfrm>
          <a:prstGeom prst="rect">
            <a:avLst/>
          </a:prstGeom>
          <a:solidFill>
            <a:schemeClr val="bg1">
              <a:alpha val="75279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ptos Extra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3D5265"/>
                </a:solidFill>
                <a:latin typeface="Aptos" panose="020B0004020202020204" pitchFamily="34" charset="0"/>
              </a:rPr>
              <a:t>Overview of main changes</a:t>
            </a:r>
            <a:endParaRPr lang="en-PT" sz="4000" b="0" dirty="0">
              <a:solidFill>
                <a:srgbClr val="3D5265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6B9CC1-FF5C-ABB4-0FE6-D97634CD7A1F}"/>
              </a:ext>
            </a:extLst>
          </p:cNvPr>
          <p:cNvSpPr txBox="1"/>
          <p:nvPr/>
        </p:nvSpPr>
        <p:spPr>
          <a:xfrm>
            <a:off x="670460" y="1206974"/>
            <a:ext cx="10734139" cy="5038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u="none" strike="noStrike" dirty="0">
                <a:solidFill>
                  <a:srgbClr val="C00000"/>
                </a:solidFill>
                <a:effectLst/>
                <a:latin typeface="Aptos Light" panose="020B0004020202020204" pitchFamily="34" charset="0"/>
              </a:rPr>
              <a:t>Mandatory new fields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u="none" strike="noStrike" dirty="0">
                <a:solidFill>
                  <a:srgbClr val="3D5265"/>
                </a:solidFill>
                <a:effectLst/>
                <a:latin typeface="Aptos Light" panose="020B0004020202020204" pitchFamily="34" charset="0"/>
                <a:hlinkClick r:id="rId2"/>
              </a:rPr>
              <a:t>Contribution to 30 % target</a:t>
            </a:r>
            <a:endParaRPr lang="en-GB" u="none" strike="noStrike" dirty="0">
              <a:solidFill>
                <a:srgbClr val="3D5265"/>
              </a:solidFill>
              <a:effectLst/>
              <a:latin typeface="Aptos Light" panose="020B0004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Yes / No</a:t>
            </a:r>
            <a:endParaRPr lang="en-GB" u="none" strike="noStrike" dirty="0">
              <a:solidFill>
                <a:srgbClr val="3D5265"/>
              </a:solidFill>
              <a:effectLst/>
              <a:latin typeface="Aptos Light" panose="020B00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  <a:hlinkClick r:id="rId3"/>
              </a:rPr>
              <a:t>Strict protection</a:t>
            </a:r>
            <a:endParaRPr lang="en-GB" dirty="0">
              <a:solidFill>
                <a:srgbClr val="3D5265"/>
              </a:solidFill>
              <a:latin typeface="Aptos Light" panose="020B0004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Yes / No / Partly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u="none" strike="noStrike" dirty="0">
                <a:solidFill>
                  <a:srgbClr val="3D5265"/>
                </a:solidFill>
                <a:effectLst/>
                <a:latin typeface="Aptos Light" panose="020B0004020202020204" pitchFamily="34" charset="0"/>
                <a:hlinkClick r:id="rId4"/>
              </a:rPr>
              <a:t>OECM</a:t>
            </a:r>
            <a:endParaRPr lang="en-GB" u="none" strike="noStrike" dirty="0">
              <a:solidFill>
                <a:srgbClr val="3D5265"/>
              </a:solidFill>
              <a:effectLst/>
              <a:latin typeface="Aptos Light" panose="020B0004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Yes / No / Not yet assessed</a:t>
            </a:r>
            <a:endParaRPr lang="en-GB" u="none" strike="noStrike" dirty="0">
              <a:solidFill>
                <a:srgbClr val="3D5265"/>
              </a:solidFill>
              <a:effectLst/>
              <a:latin typeface="Aptos Light" panose="020B0004020202020204" pitchFamily="34" charset="0"/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rgbClr val="3D5265"/>
              </a:solidFill>
              <a:latin typeface="Aptos Light" panose="020B00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3D5265"/>
                </a:solidFill>
                <a:latin typeface="Aptos Light" panose="020B0004020202020204" pitchFamily="34" charset="0"/>
              </a:rPr>
              <a:t>Optional new fields – still important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10 in total – aligning with the new SDF or the World Database on Protected and Conserved Areas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PA </a:t>
            </a: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  <a:hlinkClick r:id="rId5"/>
              </a:rPr>
              <a:t>conservation objectives</a:t>
            </a: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 and </a:t>
            </a: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  <a:hlinkClick r:id="rId6"/>
              </a:rPr>
              <a:t>measures</a:t>
            </a: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, </a:t>
            </a: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  <a:hlinkClick r:id="rId7"/>
              </a:rPr>
              <a:t>management plans</a:t>
            </a: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, </a:t>
            </a: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  <a:hlinkClick r:id="rId8"/>
              </a:rPr>
              <a:t>management effectiveness</a:t>
            </a:r>
            <a:endParaRPr lang="en-GB" dirty="0">
              <a:solidFill>
                <a:srgbClr val="3D5265"/>
              </a:solidFill>
              <a:latin typeface="Aptos Light" panose="020B0004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OECM </a:t>
            </a: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  <a:hlinkClick r:id="rId9"/>
              </a:rPr>
              <a:t>conservation objectives</a:t>
            </a: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 and </a:t>
            </a: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  <a:hlinkClick r:id="rId10"/>
              </a:rPr>
              <a:t>supplementary info</a:t>
            </a:r>
            <a:endParaRPr lang="en-PT" dirty="0">
              <a:solidFill>
                <a:srgbClr val="3D5265"/>
              </a:solidFill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07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14470-B888-4FD9-A2B6-5BE23A6ED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9E7C827-88E0-FC61-452F-AD669B9FA762}"/>
              </a:ext>
            </a:extLst>
          </p:cNvPr>
          <p:cNvSpPr txBox="1"/>
          <p:nvPr/>
        </p:nvSpPr>
        <p:spPr>
          <a:xfrm>
            <a:off x="6517265" y="6473413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ptos" panose="020B0004020202020204" pitchFamily="34" charset="0"/>
              </a:rPr>
              <a:t>©  Source</a:t>
            </a:r>
            <a:endParaRPr lang="en-DK" sz="8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26E218-DBA2-099E-7F03-9F0A59306706}"/>
              </a:ext>
            </a:extLst>
          </p:cNvPr>
          <p:cNvSpPr txBox="1"/>
          <p:nvPr/>
        </p:nvSpPr>
        <p:spPr>
          <a:xfrm>
            <a:off x="670461" y="1624211"/>
            <a:ext cx="10087186" cy="10211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3D5265"/>
                </a:solidFill>
                <a:latin typeface="Aptos" panose="020B0004020202020204" pitchFamily="34" charset="0"/>
              </a:rPr>
              <a:t>You may report strict protection at the </a:t>
            </a:r>
            <a:r>
              <a:rPr lang="en-GB" sz="2400" b="1" u="sng" dirty="0">
                <a:solidFill>
                  <a:srgbClr val="3D5265"/>
                </a:solidFill>
                <a:latin typeface="Aptos" panose="020B0004020202020204" pitchFamily="34" charset="0"/>
              </a:rPr>
              <a:t>site level</a:t>
            </a:r>
            <a:r>
              <a:rPr lang="en-GB" b="1" dirty="0">
                <a:solidFill>
                  <a:srgbClr val="3D5265"/>
                </a:solidFill>
                <a:latin typeface="Aptos" panose="020B0004020202020204" pitchFamily="34" charset="0"/>
              </a:rPr>
              <a:t> or as a </a:t>
            </a:r>
            <a:r>
              <a:rPr lang="en-GB" sz="2400" b="1" u="sng" dirty="0">
                <a:solidFill>
                  <a:srgbClr val="3D5265"/>
                </a:solidFill>
                <a:latin typeface="Aptos" panose="020B0004020202020204" pitchFamily="34" charset="0"/>
              </a:rPr>
              <a:t>multi-polygon</a:t>
            </a:r>
          </a:p>
          <a:p>
            <a:pPr>
              <a:lnSpc>
                <a:spcPct val="150000"/>
              </a:lnSpc>
            </a:pPr>
            <a:r>
              <a:rPr lang="en-GB" u="none" strike="noStrike" dirty="0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[</a:t>
            </a:r>
            <a:r>
              <a:rPr lang="en-GB" u="none" strike="noStrike" dirty="0" err="1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designatedAreaType</a:t>
            </a:r>
            <a:r>
              <a:rPr lang="en-GB" u="none" strike="noStrike" dirty="0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] = ‘</a:t>
            </a:r>
            <a:r>
              <a:rPr lang="en-US" dirty="0" err="1"/>
              <a:t>designatedSite</a:t>
            </a:r>
            <a:r>
              <a:rPr lang="en-US" dirty="0"/>
              <a:t>’ or ‘</a:t>
            </a:r>
            <a:r>
              <a:rPr lang="en-US" dirty="0" err="1"/>
              <a:t>strictProtectionBoundary</a:t>
            </a:r>
            <a:r>
              <a:rPr lang="en-US" dirty="0"/>
              <a:t>’</a:t>
            </a:r>
            <a:endParaRPr lang="en-PT" dirty="0">
              <a:solidFill>
                <a:srgbClr val="3D5265"/>
              </a:solidFill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1323F5-FE39-3F5F-36E4-274B88937013}"/>
              </a:ext>
            </a:extLst>
          </p:cNvPr>
          <p:cNvSpPr txBox="1">
            <a:spLocks/>
          </p:cNvSpPr>
          <p:nvPr/>
        </p:nvSpPr>
        <p:spPr>
          <a:xfrm>
            <a:off x="501739" y="299756"/>
            <a:ext cx="8964232" cy="662782"/>
          </a:xfrm>
          <a:prstGeom prst="rect">
            <a:avLst/>
          </a:prstGeom>
          <a:solidFill>
            <a:schemeClr val="bg1">
              <a:alpha val="75279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ptos Extra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3D5265"/>
                </a:solidFill>
                <a:latin typeface="Aptos" panose="020B0004020202020204" pitchFamily="34" charset="0"/>
              </a:rPr>
              <a:t>Main steps – strict protection</a:t>
            </a:r>
            <a:endParaRPr lang="en-PT" sz="4000" b="0" dirty="0">
              <a:solidFill>
                <a:srgbClr val="3D5265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75066C-27D8-C522-72E2-3FA495D57A6E}"/>
              </a:ext>
            </a:extLst>
          </p:cNvPr>
          <p:cNvSpPr txBox="1"/>
          <p:nvPr/>
        </p:nvSpPr>
        <p:spPr>
          <a:xfrm>
            <a:off x="670460" y="2621377"/>
            <a:ext cx="8382099" cy="2545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u="none" strike="noStrike" dirty="0">
                <a:solidFill>
                  <a:srgbClr val="3D5265"/>
                </a:solidFill>
                <a:effectLst/>
                <a:latin typeface="Aptos Light" panose="020B0004020202020204" pitchFamily="34" charset="0"/>
              </a:rPr>
              <a:t>[</a:t>
            </a:r>
            <a:r>
              <a:rPr lang="en-GB" u="none" strike="noStrike" dirty="0" err="1">
                <a:solidFill>
                  <a:srgbClr val="3D5265"/>
                </a:solidFill>
                <a:effectLst/>
                <a:latin typeface="Aptos Light" panose="020B0004020202020204" pitchFamily="34" charset="0"/>
              </a:rPr>
              <a:t>designatedAreaType</a:t>
            </a:r>
            <a:r>
              <a:rPr lang="en-GB" u="none" strike="noStrike" dirty="0">
                <a:solidFill>
                  <a:srgbClr val="3D5265"/>
                </a:solidFill>
                <a:effectLst/>
                <a:latin typeface="Aptos Light" panose="020B0004020202020204" pitchFamily="34" charset="0"/>
              </a:rPr>
              <a:t>] = ‘</a:t>
            </a:r>
            <a:r>
              <a:rPr lang="en-GB" u="none" strike="noStrike" dirty="0" err="1">
                <a:solidFill>
                  <a:srgbClr val="3D5265"/>
                </a:solidFill>
                <a:effectLst/>
                <a:latin typeface="Aptos Light" panose="020B0004020202020204" pitchFamily="34" charset="0"/>
              </a:rPr>
              <a:t>designatedSite</a:t>
            </a:r>
            <a:r>
              <a:rPr lang="en-GB" u="none" strike="noStrike" dirty="0">
                <a:solidFill>
                  <a:srgbClr val="3D5265"/>
                </a:solidFill>
                <a:effectLst/>
                <a:latin typeface="Aptos Light" panose="020B0004020202020204" pitchFamily="34" charset="0"/>
              </a:rPr>
              <a:t>’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[</a:t>
            </a:r>
            <a:r>
              <a:rPr lang="en-GB" dirty="0" err="1">
                <a:solidFill>
                  <a:srgbClr val="3D5265"/>
                </a:solidFill>
                <a:latin typeface="Aptos Light" panose="020B0004020202020204" pitchFamily="34" charset="0"/>
              </a:rPr>
              <a:t>strictProtection</a:t>
            </a: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] -&gt; 'yes', 'no', or 'partly'</a:t>
            </a:r>
            <a:endParaRPr lang="en-GB" u="none" strike="noStrike" dirty="0">
              <a:solidFill>
                <a:srgbClr val="3D5265"/>
              </a:solidFill>
              <a:effectLst/>
              <a:latin typeface="Aptos Light" panose="020B00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3D5265"/>
              </a:solidFill>
              <a:latin typeface="Aptos Light" panose="020B00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[</a:t>
            </a:r>
            <a:r>
              <a:rPr lang="en-GB" dirty="0" err="1">
                <a:solidFill>
                  <a:srgbClr val="3D5265"/>
                </a:solidFill>
                <a:latin typeface="Aptos Light" panose="020B0004020202020204" pitchFamily="34" charset="0"/>
              </a:rPr>
              <a:t>designatedAreaType</a:t>
            </a: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] = ‘</a:t>
            </a:r>
            <a:r>
              <a:rPr lang="en-GB" dirty="0" err="1">
                <a:solidFill>
                  <a:srgbClr val="3D5265"/>
                </a:solidFill>
                <a:latin typeface="Aptos Light" panose="020B0004020202020204" pitchFamily="34" charset="0"/>
              </a:rPr>
              <a:t>strictProtectionBoundary</a:t>
            </a: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’ (this is a multi-polygon)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[</a:t>
            </a:r>
            <a:r>
              <a:rPr lang="en-GB" dirty="0" err="1">
                <a:solidFill>
                  <a:srgbClr val="3D5265"/>
                </a:solidFill>
                <a:latin typeface="Aptos Light" panose="020B0004020202020204" pitchFamily="34" charset="0"/>
              </a:rPr>
              <a:t>strictProtection</a:t>
            </a: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] -&gt; '</a:t>
            </a:r>
            <a:r>
              <a:rPr lang="en-GB" dirty="0" err="1">
                <a:solidFill>
                  <a:srgbClr val="3D5265"/>
                </a:solidFill>
                <a:latin typeface="Aptos Light" panose="020B0004020202020204" pitchFamily="34" charset="0"/>
              </a:rPr>
              <a:t>yes'</a:t>
            </a:r>
            <a:endParaRPr lang="en-GB" dirty="0">
              <a:solidFill>
                <a:srgbClr val="3D5265"/>
              </a:solidFill>
              <a:latin typeface="Aptos Light" panose="020B00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PT" dirty="0">
              <a:solidFill>
                <a:srgbClr val="3D5265"/>
              </a:solidFill>
              <a:latin typeface="Aptos Light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77CD2-BBB5-0FD8-A742-ED123AABA612}"/>
              </a:ext>
            </a:extLst>
          </p:cNvPr>
          <p:cNvSpPr txBox="1"/>
          <p:nvPr/>
        </p:nvSpPr>
        <p:spPr>
          <a:xfrm>
            <a:off x="623356" y="5176503"/>
            <a:ext cx="4730040" cy="12981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3D5265"/>
                </a:solidFill>
                <a:latin typeface="Aptos" panose="020B0004020202020204" pitchFamily="34" charset="0"/>
              </a:rPr>
              <a:t>For </a:t>
            </a:r>
            <a:r>
              <a:rPr lang="en-GB" b="1" dirty="0" err="1">
                <a:solidFill>
                  <a:srgbClr val="3D5265"/>
                </a:solidFill>
                <a:latin typeface="Aptos" panose="020B0004020202020204" pitchFamily="34" charset="0"/>
              </a:rPr>
              <a:t>strictProtectionBoundary</a:t>
            </a:r>
            <a:r>
              <a:rPr lang="en-GB" b="1" dirty="0">
                <a:solidFill>
                  <a:srgbClr val="3D5265"/>
                </a:solidFill>
                <a:latin typeface="Aptos" panose="020B0004020202020204" pitchFamily="34" charset="0"/>
              </a:rPr>
              <a:t> use</a:t>
            </a:r>
            <a:endParaRPr lang="en-GB" sz="2400" b="1" u="sng" dirty="0">
              <a:solidFill>
                <a:srgbClr val="3D5265"/>
              </a:solidFill>
              <a:latin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u="none" strike="noStrike" dirty="0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[</a:t>
            </a:r>
            <a:r>
              <a:rPr lang="en-GB" u="none" strike="noStrike" dirty="0" err="1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designatedTypeCode</a:t>
            </a:r>
            <a:r>
              <a:rPr lang="en-GB" u="none" strike="noStrike" dirty="0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] = ‘xx70’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3D5265"/>
                </a:solidFill>
                <a:latin typeface="Aptos" panose="020B0004020202020204" pitchFamily="34" charset="0"/>
              </a:rPr>
              <a:t>[</a:t>
            </a:r>
            <a:r>
              <a:rPr lang="en-GB" u="none" strike="noStrike" dirty="0" err="1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designationTypeName</a:t>
            </a:r>
            <a:r>
              <a:rPr lang="en-GB" u="none" strike="noStrike" dirty="0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] = </a:t>
            </a:r>
            <a:r>
              <a:rPr lang="en-US" dirty="0"/>
              <a:t>“strictly protected”</a:t>
            </a:r>
            <a:endParaRPr lang="en-PT" dirty="0">
              <a:solidFill>
                <a:srgbClr val="3D5265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8427B-A4A3-C90A-9171-3B00BD83A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65C3484-4827-2E5B-D9FE-E1DFE2C3FAF7}"/>
              </a:ext>
            </a:extLst>
          </p:cNvPr>
          <p:cNvSpPr txBox="1"/>
          <p:nvPr/>
        </p:nvSpPr>
        <p:spPr>
          <a:xfrm>
            <a:off x="6524119" y="6450522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ptos" panose="020B0004020202020204" pitchFamily="34" charset="0"/>
              </a:rPr>
              <a:t>©  Source</a:t>
            </a:r>
            <a:endParaRPr lang="en-DK" sz="8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659C41-E97A-CD1A-11AE-EC04196418E9}"/>
              </a:ext>
            </a:extLst>
          </p:cNvPr>
          <p:cNvSpPr txBox="1">
            <a:spLocks/>
          </p:cNvSpPr>
          <p:nvPr/>
        </p:nvSpPr>
        <p:spPr>
          <a:xfrm>
            <a:off x="501739" y="299756"/>
            <a:ext cx="8964232" cy="662782"/>
          </a:xfrm>
          <a:prstGeom prst="rect">
            <a:avLst/>
          </a:prstGeom>
          <a:solidFill>
            <a:schemeClr val="bg1">
              <a:alpha val="75279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ptos Extra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3D5265"/>
                </a:solidFill>
                <a:latin typeface="Aptos" panose="020B0004020202020204" pitchFamily="34" charset="0"/>
              </a:rPr>
              <a:t>Main steps – strict protection</a:t>
            </a:r>
            <a:endParaRPr lang="en-PT" sz="4000" b="0" dirty="0">
              <a:solidFill>
                <a:srgbClr val="3D5265"/>
              </a:solidFill>
              <a:latin typeface="Aptos" panose="020B00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B5783D-4150-4903-3CE5-EFD8ADCC8BF4}"/>
              </a:ext>
            </a:extLst>
          </p:cNvPr>
          <p:cNvSpPr/>
          <p:nvPr/>
        </p:nvSpPr>
        <p:spPr>
          <a:xfrm>
            <a:off x="936786" y="2596464"/>
            <a:ext cx="2534971" cy="270925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03F985-3E58-5EDE-AC77-7BDA0A39097F}"/>
              </a:ext>
            </a:extLst>
          </p:cNvPr>
          <p:cNvSpPr txBox="1"/>
          <p:nvPr/>
        </p:nvSpPr>
        <p:spPr>
          <a:xfrm>
            <a:off x="1982460" y="1913915"/>
            <a:ext cx="443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ptos" panose="020B0004020202020204" pitchFamily="34" charset="0"/>
              </a:rPr>
              <a:t>A</a:t>
            </a:r>
            <a:endParaRPr lang="en-GB" sz="3600" b="1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7C6FDA-8C16-9965-2CE0-C5296B54A1DE}"/>
              </a:ext>
            </a:extLst>
          </p:cNvPr>
          <p:cNvSpPr/>
          <p:nvPr/>
        </p:nvSpPr>
        <p:spPr>
          <a:xfrm>
            <a:off x="5335261" y="2596464"/>
            <a:ext cx="2534971" cy="270925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19763B-ECAC-D1C6-9D0F-7E8D08661054}"/>
              </a:ext>
            </a:extLst>
          </p:cNvPr>
          <p:cNvSpPr/>
          <p:nvPr/>
        </p:nvSpPr>
        <p:spPr>
          <a:xfrm>
            <a:off x="6072434" y="3285660"/>
            <a:ext cx="1060624" cy="133085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CE4519-DF4D-DDF2-0509-26FD00251892}"/>
              </a:ext>
            </a:extLst>
          </p:cNvPr>
          <p:cNvSpPr txBox="1"/>
          <p:nvPr/>
        </p:nvSpPr>
        <p:spPr>
          <a:xfrm>
            <a:off x="6380935" y="1936665"/>
            <a:ext cx="443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ptos" panose="020B0004020202020204" pitchFamily="34" charset="0"/>
              </a:rPr>
              <a:t>B</a:t>
            </a:r>
            <a:endParaRPr lang="en-GB" sz="3600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01E1C8-B538-F631-6398-4BA91F3DDA89}"/>
              </a:ext>
            </a:extLst>
          </p:cNvPr>
          <p:cNvSpPr txBox="1"/>
          <p:nvPr/>
        </p:nvSpPr>
        <p:spPr>
          <a:xfrm>
            <a:off x="1194808" y="5455148"/>
            <a:ext cx="2018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ptos" panose="020B0004020202020204" pitchFamily="34" charset="0"/>
              </a:rPr>
              <a:t>100% of the site is strictl</a:t>
            </a:r>
            <a:r>
              <a:rPr lang="en-US" dirty="0">
                <a:latin typeface="Aptos" panose="020B0004020202020204" pitchFamily="34" charset="0"/>
              </a:rPr>
              <a:t>y protected.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76361-6B3E-CB01-EF1B-1B1563E0E89D}"/>
              </a:ext>
            </a:extLst>
          </p:cNvPr>
          <p:cNvSpPr txBox="1"/>
          <p:nvPr/>
        </p:nvSpPr>
        <p:spPr>
          <a:xfrm>
            <a:off x="5593282" y="5455147"/>
            <a:ext cx="227694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dirty="0">
                <a:latin typeface="Aptos"/>
              </a:rPr>
              <a:t>e.g</a:t>
            </a:r>
            <a:r>
              <a:rPr lang="en-US" dirty="0">
                <a:latin typeface="Aptos"/>
              </a:rPr>
              <a:t>.</a:t>
            </a:r>
            <a:r>
              <a:rPr lang="en-US" sz="1800" dirty="0">
                <a:latin typeface="Aptos"/>
              </a:rPr>
              <a:t> 20% of the site is strictl</a:t>
            </a:r>
            <a:r>
              <a:rPr lang="en-US" dirty="0">
                <a:latin typeface="Aptos"/>
              </a:rPr>
              <a:t>y protected.</a:t>
            </a:r>
            <a:endParaRPr lang="en-GB" dirty="0">
              <a:latin typeface="Apto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20E54BF-5DEB-C2D7-DBB4-A0E493D02D31}"/>
              </a:ext>
            </a:extLst>
          </p:cNvPr>
          <p:cNvSpPr/>
          <p:nvPr/>
        </p:nvSpPr>
        <p:spPr>
          <a:xfrm>
            <a:off x="8341309" y="3996289"/>
            <a:ext cx="435613" cy="55173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F76129D-896F-96E7-2826-1BFA7D546A2D}"/>
              </a:ext>
            </a:extLst>
          </p:cNvPr>
          <p:cNvSpPr/>
          <p:nvPr/>
        </p:nvSpPr>
        <p:spPr>
          <a:xfrm>
            <a:off x="8358432" y="3200041"/>
            <a:ext cx="435613" cy="55173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AA46C6-42EA-A8F1-E566-1D0A4F11BB13}"/>
              </a:ext>
            </a:extLst>
          </p:cNvPr>
          <p:cNvSpPr txBox="1"/>
          <p:nvPr/>
        </p:nvSpPr>
        <p:spPr>
          <a:xfrm>
            <a:off x="8925874" y="3199217"/>
            <a:ext cx="15873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Boundary </a:t>
            </a:r>
            <a:r>
              <a:rPr lang="en-US" sz="1600" dirty="0">
                <a:solidFill>
                  <a:srgbClr val="000000"/>
                </a:solidFill>
                <a:latin typeface="Aptos"/>
              </a:rPr>
              <a:t>of </a:t>
            </a:r>
          </a:p>
          <a:p>
            <a:r>
              <a:rPr lang="en-US" sz="1600" dirty="0">
                <a:solidFill>
                  <a:srgbClr val="000000"/>
                </a:solidFill>
                <a:latin typeface="Aptos"/>
              </a:rPr>
              <a:t>protected area</a:t>
            </a:r>
            <a:endParaRPr lang="en-US" sz="16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F88A4C-7097-F4D4-4075-982CB5B29A3F}"/>
              </a:ext>
            </a:extLst>
          </p:cNvPr>
          <p:cNvSpPr/>
          <p:nvPr/>
        </p:nvSpPr>
        <p:spPr>
          <a:xfrm>
            <a:off x="936785" y="2587902"/>
            <a:ext cx="2534971" cy="270925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C9B738-ADA3-071D-2A92-BF5DD8B89BF0}"/>
              </a:ext>
            </a:extLst>
          </p:cNvPr>
          <p:cNvSpPr txBox="1"/>
          <p:nvPr/>
        </p:nvSpPr>
        <p:spPr>
          <a:xfrm>
            <a:off x="8960120" y="4004025"/>
            <a:ext cx="193839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Proportion that is strictly protected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F29A36D-7DE5-02EA-D14B-226153FBAD86}"/>
              </a:ext>
            </a:extLst>
          </p:cNvPr>
          <p:cNvSpPr/>
          <p:nvPr/>
        </p:nvSpPr>
        <p:spPr>
          <a:xfrm>
            <a:off x="6052114" y="3295820"/>
            <a:ext cx="1060624" cy="133085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 w="111125">
            <a:solidFill>
              <a:schemeClr val="accent3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C8D342A-2FB9-A92A-BEA2-EACFC8ADDB5C}"/>
              </a:ext>
            </a:extLst>
          </p:cNvPr>
          <p:cNvSpPr/>
          <p:nvPr/>
        </p:nvSpPr>
        <p:spPr>
          <a:xfrm>
            <a:off x="916465" y="2598062"/>
            <a:ext cx="2534971" cy="270925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 w="111125">
            <a:solidFill>
              <a:schemeClr val="accent3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74A6C72-3D9D-1025-C638-B6296AFC8582}"/>
              </a:ext>
            </a:extLst>
          </p:cNvPr>
          <p:cNvSpPr/>
          <p:nvPr/>
        </p:nvSpPr>
        <p:spPr>
          <a:xfrm>
            <a:off x="8324378" y="4942200"/>
            <a:ext cx="610338" cy="93591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 w="111125">
            <a:solidFill>
              <a:schemeClr val="accent3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B9BBFB-6371-B036-9A0B-E5E903D78C18}"/>
              </a:ext>
            </a:extLst>
          </p:cNvPr>
          <p:cNvSpPr txBox="1"/>
          <p:nvPr/>
        </p:nvSpPr>
        <p:spPr>
          <a:xfrm>
            <a:off x="9112520" y="5030185"/>
            <a:ext cx="246988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strictProtectionBoundary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80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768B5-B041-9CF8-41F8-9FFA67649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C5BE106-C9B0-F304-C41B-0AA1967A8316}"/>
              </a:ext>
            </a:extLst>
          </p:cNvPr>
          <p:cNvSpPr txBox="1"/>
          <p:nvPr/>
        </p:nvSpPr>
        <p:spPr>
          <a:xfrm>
            <a:off x="6517265" y="6473413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ptos" panose="020B0004020202020204" pitchFamily="34" charset="0"/>
              </a:rPr>
              <a:t>©  Source</a:t>
            </a:r>
            <a:endParaRPr lang="en-DK" sz="8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2AFCEE-229D-D743-6592-59E4B2209189}"/>
              </a:ext>
            </a:extLst>
          </p:cNvPr>
          <p:cNvSpPr txBox="1"/>
          <p:nvPr/>
        </p:nvSpPr>
        <p:spPr>
          <a:xfrm>
            <a:off x="670461" y="1624211"/>
            <a:ext cx="10087186" cy="14373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3D5265"/>
                </a:solidFill>
                <a:latin typeface="Aptos" panose="020B0004020202020204" pitchFamily="34" charset="0"/>
              </a:rPr>
              <a:t>You may report strict protection at the </a:t>
            </a:r>
            <a:r>
              <a:rPr lang="en-GB" sz="2400" b="1" u="sng" dirty="0">
                <a:solidFill>
                  <a:srgbClr val="3D5265"/>
                </a:solidFill>
                <a:latin typeface="Aptos" panose="020B0004020202020204" pitchFamily="34" charset="0"/>
              </a:rPr>
              <a:t>site level</a:t>
            </a:r>
            <a:r>
              <a:rPr lang="en-GB" b="1" dirty="0">
                <a:solidFill>
                  <a:srgbClr val="3D5265"/>
                </a:solidFill>
                <a:latin typeface="Aptos" panose="020B0004020202020204" pitchFamily="34" charset="0"/>
              </a:rPr>
              <a:t> or as a </a:t>
            </a:r>
            <a:r>
              <a:rPr lang="en-GB" sz="2400" b="1" u="sng" dirty="0">
                <a:solidFill>
                  <a:srgbClr val="3D5265"/>
                </a:solidFill>
                <a:latin typeface="Aptos" panose="020B0004020202020204" pitchFamily="34" charset="0"/>
              </a:rPr>
              <a:t>multi-polygon</a:t>
            </a:r>
            <a:r>
              <a:rPr lang="en-GB" b="1" dirty="0">
                <a:solidFill>
                  <a:srgbClr val="3D5265"/>
                </a:solidFill>
                <a:latin typeface="Aptos" panose="020B00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3D5265"/>
                </a:solidFill>
                <a:latin typeface="Aptos" panose="020B0004020202020204" pitchFamily="34" charset="0"/>
              </a:rPr>
              <a:t>[</a:t>
            </a:r>
            <a:r>
              <a:rPr lang="en-GB" dirty="0" err="1">
                <a:solidFill>
                  <a:srgbClr val="3D5265"/>
                </a:solidFill>
                <a:latin typeface="Aptos" panose="020B0004020202020204" pitchFamily="34" charset="0"/>
              </a:rPr>
              <a:t>designatedAreaType</a:t>
            </a:r>
            <a:r>
              <a:rPr lang="en-GB" dirty="0">
                <a:solidFill>
                  <a:srgbClr val="3D5265"/>
                </a:solidFill>
                <a:latin typeface="Aptos" panose="020B0004020202020204" pitchFamily="34" charset="0"/>
              </a:rPr>
              <a:t>] = ‘</a:t>
            </a:r>
            <a:r>
              <a:rPr lang="en-US" dirty="0" err="1"/>
              <a:t>designatedSite</a:t>
            </a:r>
            <a:r>
              <a:rPr lang="en-US" dirty="0"/>
              <a:t>’ or ‘</a:t>
            </a:r>
            <a:r>
              <a:rPr lang="en-US" dirty="0" err="1"/>
              <a:t>designatedBoundary</a:t>
            </a:r>
            <a:r>
              <a:rPr lang="en-US" dirty="0"/>
              <a:t>’</a:t>
            </a:r>
            <a:endParaRPr lang="en-PT" dirty="0">
              <a:solidFill>
                <a:srgbClr val="3D5265"/>
              </a:solidFill>
              <a:latin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endParaRPr lang="en-PT" dirty="0">
              <a:solidFill>
                <a:srgbClr val="3D5265"/>
              </a:solidFill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B30C0-2C11-C496-9E2C-B34E71DC991C}"/>
              </a:ext>
            </a:extLst>
          </p:cNvPr>
          <p:cNvSpPr txBox="1">
            <a:spLocks/>
          </p:cNvSpPr>
          <p:nvPr/>
        </p:nvSpPr>
        <p:spPr>
          <a:xfrm>
            <a:off x="501739" y="299756"/>
            <a:ext cx="8964232" cy="662782"/>
          </a:xfrm>
          <a:prstGeom prst="rect">
            <a:avLst/>
          </a:prstGeom>
          <a:solidFill>
            <a:schemeClr val="bg1">
              <a:alpha val="75279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ptos Extra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3D5265"/>
                </a:solidFill>
                <a:latin typeface="Aptos" panose="020B0004020202020204" pitchFamily="34" charset="0"/>
              </a:rPr>
              <a:t>Main steps – OECMs</a:t>
            </a:r>
            <a:endParaRPr lang="en-PT" sz="4000" b="0" dirty="0">
              <a:solidFill>
                <a:srgbClr val="3D5265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03B4E-77D8-984F-4CB1-55FB680B1A4C}"/>
              </a:ext>
            </a:extLst>
          </p:cNvPr>
          <p:cNvSpPr txBox="1"/>
          <p:nvPr/>
        </p:nvSpPr>
        <p:spPr>
          <a:xfrm>
            <a:off x="670460" y="2621377"/>
            <a:ext cx="8382099" cy="2545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u="none" strike="noStrike" dirty="0">
                <a:solidFill>
                  <a:srgbClr val="3D5265"/>
                </a:solidFill>
                <a:effectLst/>
                <a:latin typeface="Aptos Light" panose="020B0004020202020204" pitchFamily="34" charset="0"/>
              </a:rPr>
              <a:t>[</a:t>
            </a:r>
            <a:r>
              <a:rPr lang="en-GB" u="none" strike="noStrike" dirty="0" err="1">
                <a:solidFill>
                  <a:srgbClr val="3D5265"/>
                </a:solidFill>
                <a:effectLst/>
                <a:latin typeface="Aptos Light" panose="020B0004020202020204" pitchFamily="34" charset="0"/>
              </a:rPr>
              <a:t>designatedAreaType</a:t>
            </a:r>
            <a:r>
              <a:rPr lang="en-GB" u="none" strike="noStrike" dirty="0">
                <a:solidFill>
                  <a:srgbClr val="3D5265"/>
                </a:solidFill>
                <a:effectLst/>
                <a:latin typeface="Aptos Light" panose="020B0004020202020204" pitchFamily="34" charset="0"/>
              </a:rPr>
              <a:t>] = ‘</a:t>
            </a:r>
            <a:r>
              <a:rPr lang="en-GB" u="none" strike="noStrike" dirty="0" err="1">
                <a:solidFill>
                  <a:srgbClr val="3D5265"/>
                </a:solidFill>
                <a:effectLst/>
                <a:latin typeface="Aptos Light" panose="020B0004020202020204" pitchFamily="34" charset="0"/>
              </a:rPr>
              <a:t>designatedSite</a:t>
            </a:r>
            <a:r>
              <a:rPr lang="en-GB" u="none" strike="noStrike" dirty="0">
                <a:solidFill>
                  <a:srgbClr val="3D5265"/>
                </a:solidFill>
                <a:effectLst/>
                <a:latin typeface="Aptos Light" panose="020B0004020202020204" pitchFamily="34" charset="0"/>
              </a:rPr>
              <a:t>’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[OECM] -&gt; 'yes’, ‘no’ or ‘</a:t>
            </a:r>
            <a:r>
              <a:rPr lang="en-GB" dirty="0" err="1">
                <a:solidFill>
                  <a:srgbClr val="3D5265"/>
                </a:solidFill>
                <a:latin typeface="Aptos Light" panose="020B0004020202020204" pitchFamily="34" charset="0"/>
              </a:rPr>
              <a:t>notYetAssessed</a:t>
            </a: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’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3D5265"/>
              </a:solidFill>
              <a:latin typeface="Aptos Light" panose="020B00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[</a:t>
            </a:r>
            <a:r>
              <a:rPr lang="en-GB" dirty="0" err="1">
                <a:solidFill>
                  <a:srgbClr val="3D5265"/>
                </a:solidFill>
                <a:latin typeface="Aptos Light" panose="020B0004020202020204" pitchFamily="34" charset="0"/>
              </a:rPr>
              <a:t>designatedAreaType</a:t>
            </a: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] = ‘</a:t>
            </a:r>
            <a:r>
              <a:rPr lang="en-GB" dirty="0" err="1">
                <a:solidFill>
                  <a:srgbClr val="3D5265"/>
                </a:solidFill>
                <a:latin typeface="Aptos Light" panose="020B0004020202020204" pitchFamily="34" charset="0"/>
              </a:rPr>
              <a:t>designatedBoundary</a:t>
            </a: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’ (this is a multi-polygon)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[OECM] -&gt; 'yes', ‘no’ or ‘</a:t>
            </a:r>
            <a:r>
              <a:rPr lang="en-GB" dirty="0" err="1">
                <a:solidFill>
                  <a:srgbClr val="3D5265"/>
                </a:solidFill>
                <a:latin typeface="Aptos Light" panose="020B0004020202020204" pitchFamily="34" charset="0"/>
              </a:rPr>
              <a:t>notYetAssessed</a:t>
            </a: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’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PT" dirty="0">
              <a:solidFill>
                <a:srgbClr val="3D5265"/>
              </a:solidFill>
              <a:latin typeface="Aptos Light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A0C6D-3B8A-1341-D9ED-4A7135C833AF}"/>
              </a:ext>
            </a:extLst>
          </p:cNvPr>
          <p:cNvSpPr txBox="1"/>
          <p:nvPr/>
        </p:nvSpPr>
        <p:spPr>
          <a:xfrm>
            <a:off x="623356" y="5176503"/>
            <a:ext cx="5794069" cy="12981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3D5265"/>
                </a:solidFill>
                <a:latin typeface="Aptos" panose="020B0004020202020204" pitchFamily="34" charset="0"/>
              </a:rPr>
              <a:t>You may use the Designation type code</a:t>
            </a:r>
            <a:endParaRPr lang="en-GB" sz="2400" b="1" u="sng" dirty="0">
              <a:solidFill>
                <a:srgbClr val="3D5265"/>
              </a:solidFill>
              <a:latin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u="none" strike="noStrike" dirty="0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[</a:t>
            </a:r>
            <a:r>
              <a:rPr lang="en-GB" u="none" strike="noStrike" dirty="0" err="1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designatedTypeCode</a:t>
            </a:r>
            <a:r>
              <a:rPr lang="en-GB" u="none" strike="noStrike" dirty="0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] = ‘xx74’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3D5265"/>
                </a:solidFill>
                <a:latin typeface="Aptos" panose="020B0004020202020204" pitchFamily="34" charset="0"/>
              </a:rPr>
              <a:t>[</a:t>
            </a:r>
            <a:r>
              <a:rPr lang="en-GB" u="none" strike="noStrike" dirty="0" err="1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designationTypeName</a:t>
            </a:r>
            <a:r>
              <a:rPr lang="en-GB" u="none" strike="noStrike" dirty="0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] = </a:t>
            </a:r>
            <a:r>
              <a:rPr lang="en-US" dirty="0"/>
              <a:t>“OECM” or another name</a:t>
            </a:r>
            <a:endParaRPr lang="en-PT" dirty="0">
              <a:solidFill>
                <a:srgbClr val="3D5265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41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31A3D-1B74-AEBA-139F-4EC4E81C5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B2BFCAE-151F-E8E2-EFC3-3120D4B42E80}"/>
              </a:ext>
            </a:extLst>
          </p:cNvPr>
          <p:cNvSpPr txBox="1"/>
          <p:nvPr/>
        </p:nvSpPr>
        <p:spPr>
          <a:xfrm>
            <a:off x="6517265" y="6473413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ptos" panose="020B0004020202020204" pitchFamily="34" charset="0"/>
              </a:rPr>
              <a:t>©  Source</a:t>
            </a:r>
            <a:endParaRPr lang="en-DK" sz="8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07DE4D-A8F5-B948-68EA-006126B69C0F}"/>
              </a:ext>
            </a:extLst>
          </p:cNvPr>
          <p:cNvSpPr txBox="1"/>
          <p:nvPr/>
        </p:nvSpPr>
        <p:spPr>
          <a:xfrm>
            <a:off x="670461" y="1624211"/>
            <a:ext cx="10087186" cy="467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u="none" strike="noStrike" dirty="0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Handing over to Christopher Philipsen, ETC DI</a:t>
            </a:r>
            <a:endParaRPr lang="en-PT" dirty="0">
              <a:solidFill>
                <a:srgbClr val="3D5265"/>
              </a:solidFill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78DEC4-4A4C-C64E-5D0A-6A3C32BBE9C1}"/>
              </a:ext>
            </a:extLst>
          </p:cNvPr>
          <p:cNvSpPr txBox="1">
            <a:spLocks/>
          </p:cNvSpPr>
          <p:nvPr/>
        </p:nvSpPr>
        <p:spPr>
          <a:xfrm>
            <a:off x="501739" y="299756"/>
            <a:ext cx="8964232" cy="662782"/>
          </a:xfrm>
          <a:prstGeom prst="rect">
            <a:avLst/>
          </a:prstGeom>
          <a:solidFill>
            <a:schemeClr val="bg1">
              <a:alpha val="75279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ptos Extra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3D5265"/>
                </a:solidFill>
                <a:latin typeface="Aptos" panose="020B0004020202020204" pitchFamily="34" charset="0"/>
              </a:rPr>
              <a:t>Overview - spatial data</a:t>
            </a:r>
            <a:endParaRPr lang="en-PT" sz="4000" b="0" dirty="0">
              <a:solidFill>
                <a:srgbClr val="3D5265"/>
              </a:solidFill>
              <a:latin typeface="Aptos" panose="020B00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31620F-6BD2-FBD0-6222-D01088D34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13" y="2280359"/>
            <a:ext cx="9998306" cy="31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20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394742-62B5-95FD-BD3F-0C95C33C9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824CF42-739B-D10E-8AE0-02CD90D6A403}"/>
              </a:ext>
            </a:extLst>
          </p:cNvPr>
          <p:cNvGrpSpPr/>
          <p:nvPr/>
        </p:nvGrpSpPr>
        <p:grpSpPr>
          <a:xfrm>
            <a:off x="0" y="-364331"/>
            <a:ext cx="12192000" cy="7222331"/>
            <a:chOff x="0" y="0"/>
            <a:chExt cx="12192000" cy="7222331"/>
          </a:xfrm>
        </p:grpSpPr>
        <p:pic>
          <p:nvPicPr>
            <p:cNvPr id="5" name="Picture 4" descr="A grasshopper on a branch&#10;&#10;AI-generated content may be incorrect.">
              <a:extLst>
                <a:ext uri="{FF2B5EF4-FFF2-40B4-BE49-F238E27FC236}">
                  <a16:creationId xmlns:a16="http://schemas.microsoft.com/office/drawing/2014/main" id="{87BF2234-43B7-8EEA-BB32-B3829B3C5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722233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C04E32-3AE0-722C-6904-5BF3DA2215DC}"/>
                </a:ext>
              </a:extLst>
            </p:cNvPr>
            <p:cNvSpPr txBox="1"/>
            <p:nvPr/>
          </p:nvSpPr>
          <p:spPr>
            <a:xfrm>
              <a:off x="322527" y="6611779"/>
              <a:ext cx="31681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chemeClr val="bg1"/>
                  </a:solidFill>
                  <a:latin typeface="Aptos" panose="020B0004020202020204" pitchFamily="34" charset="0"/>
                </a:rPr>
                <a:t>©  </a:t>
              </a:r>
              <a:r>
                <a:rPr lang="en-GB" sz="1000" dirty="0">
                  <a:solidFill>
                    <a:schemeClr val="bg1"/>
                  </a:solidFill>
                </a:rPr>
                <a:t>Pepe Badia Marrero, Environment&amp;Me 2025/EEA</a:t>
              </a:r>
              <a:endParaRPr lang="en-DK" sz="10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6" name="Picture 5" descr="A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B7D04614-45D0-1944-1FAC-379F61E31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229" y="352799"/>
              <a:ext cx="1435885" cy="529176"/>
            </a:xfrm>
            <a:prstGeom prst="rect">
              <a:avLst/>
            </a:prstGeom>
          </p:spPr>
        </p:pic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560B07F-5172-12AE-0287-1BA569024CC4}"/>
              </a:ext>
            </a:extLst>
          </p:cNvPr>
          <p:cNvSpPr txBox="1">
            <a:spLocks/>
          </p:cNvSpPr>
          <p:nvPr/>
        </p:nvSpPr>
        <p:spPr>
          <a:xfrm>
            <a:off x="5346491" y="6050133"/>
            <a:ext cx="6793261" cy="538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More questions – open floor </a:t>
            </a:r>
            <a:endParaRPr lang="en-PT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47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5DAF8F34-A25C-35E0-66FD-94D93112E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29" y="352799"/>
            <a:ext cx="1435885" cy="5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7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497CD-5C57-8964-AE3A-F353FB2B8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757169D-F709-7F70-6FC1-F785788B5896}"/>
              </a:ext>
            </a:extLst>
          </p:cNvPr>
          <p:cNvSpPr txBox="1"/>
          <p:nvPr/>
        </p:nvSpPr>
        <p:spPr>
          <a:xfrm>
            <a:off x="6517265" y="6473413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ptos" panose="020B0004020202020204" pitchFamily="34" charset="0"/>
              </a:rPr>
              <a:t>©  Source</a:t>
            </a:r>
            <a:endParaRPr lang="en-DK" sz="8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B8F99B0-56DC-FB3B-BCC7-69365C2B98CD}"/>
              </a:ext>
            </a:extLst>
          </p:cNvPr>
          <p:cNvSpPr txBox="1">
            <a:spLocks/>
          </p:cNvSpPr>
          <p:nvPr/>
        </p:nvSpPr>
        <p:spPr>
          <a:xfrm>
            <a:off x="501739" y="299756"/>
            <a:ext cx="8964232" cy="662782"/>
          </a:xfrm>
          <a:prstGeom prst="rect">
            <a:avLst/>
          </a:prstGeom>
          <a:solidFill>
            <a:schemeClr val="bg1">
              <a:alpha val="75279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ptos Extra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3D5265"/>
                </a:solidFill>
                <a:latin typeface="Aptos" panose="020B0004020202020204" pitchFamily="34" charset="0"/>
              </a:rPr>
              <a:t>Agenda</a:t>
            </a:r>
            <a:endParaRPr lang="en-PT" sz="4000" b="0" dirty="0">
              <a:solidFill>
                <a:srgbClr val="3D5265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6A1E23-CD2D-333E-A825-D7955AEF873E}"/>
              </a:ext>
            </a:extLst>
          </p:cNvPr>
          <p:cNvSpPr txBox="1"/>
          <p:nvPr/>
        </p:nvSpPr>
        <p:spPr>
          <a:xfrm>
            <a:off x="670461" y="1122303"/>
            <a:ext cx="11234156" cy="388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none" strike="noStrike" dirty="0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Welcome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none" strike="noStrike" dirty="0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Overview of the main changes/additions to the NatDA reporting format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none" strike="noStrike" dirty="0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Main steps for reporting strict protection and OECMs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none" strike="noStrike" dirty="0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Spatial data – incl mapping to the INSPIRE PS and AM specifications </a:t>
            </a:r>
            <a:r>
              <a:rPr lang="en-US" sz="2000" b="1" u="none" strike="noStrike" dirty="0">
                <a:solidFill>
                  <a:srgbClr val="3D5265"/>
                </a:solidFill>
                <a:effectLst/>
                <a:latin typeface="Aptos Light" panose="020B0004020202020204" pitchFamily="34" charset="0"/>
              </a:rPr>
              <a:t>(Christopher Philipsen)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none" strike="noStrike" dirty="0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Time for questions on the new format or the reporting platform</a:t>
            </a:r>
          </a:p>
          <a:p>
            <a:pPr>
              <a:lnSpc>
                <a:spcPct val="150000"/>
              </a:lnSpc>
            </a:pPr>
            <a:endParaRPr lang="en-US" b="1" u="none" strike="noStrike" dirty="0">
              <a:solidFill>
                <a:srgbClr val="3D5265"/>
              </a:solidFill>
              <a:effectLst/>
              <a:latin typeface="Aptos Light" panose="020B00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u="none" strike="noStrike" dirty="0">
                <a:solidFill>
                  <a:srgbClr val="3D5265"/>
                </a:solidFill>
                <a:effectLst/>
                <a:latin typeface="Aptos Light" panose="020B0004020202020204" pitchFamily="34" charset="0"/>
              </a:rPr>
              <a:t>The </a:t>
            </a:r>
            <a:r>
              <a:rPr lang="en-US" b="1" strike="noStrike" dirty="0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reporting deadline </a:t>
            </a:r>
            <a:r>
              <a:rPr lang="en-US" b="1" u="none" strike="noStrike" dirty="0">
                <a:solidFill>
                  <a:srgbClr val="3D5265"/>
                </a:solidFill>
                <a:effectLst/>
                <a:latin typeface="Aptos Light" panose="020B0004020202020204" pitchFamily="34" charset="0"/>
              </a:rPr>
              <a:t>is postponed for one month to </a:t>
            </a:r>
            <a:r>
              <a:rPr lang="en-US" b="1" strike="noStrike" dirty="0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15 April 2026</a:t>
            </a:r>
            <a:r>
              <a:rPr lang="en-US" b="1" u="none" strike="noStrike" dirty="0">
                <a:solidFill>
                  <a:srgbClr val="3D5265"/>
                </a:solidFill>
                <a:effectLst/>
                <a:latin typeface="Aptos Light" panose="020B00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1200" b="1" u="none" strike="noStrike" dirty="0">
              <a:solidFill>
                <a:srgbClr val="3D5265"/>
              </a:solidFill>
              <a:effectLst/>
              <a:latin typeface="Aptos Light" panose="020B00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u="none" strike="noStrike" dirty="0">
                <a:solidFill>
                  <a:srgbClr val="3D5265"/>
                </a:solidFill>
                <a:effectLst/>
                <a:latin typeface="Aptos Light" panose="020B0004020202020204" pitchFamily="34" charset="0"/>
              </a:rPr>
              <a:t>The webinar will be recorded and made available via the NatDA reference page.</a:t>
            </a:r>
          </a:p>
        </p:txBody>
      </p:sp>
    </p:spTree>
    <p:extLst>
      <p:ext uri="{BB962C8B-B14F-4D97-AF65-F5344CB8AC3E}">
        <p14:creationId xmlns:p14="http://schemas.microsoft.com/office/powerpoint/2010/main" val="167179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80E7D-4883-B4C1-33C7-A2E5446F4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135C4DF-F75C-FFC6-7888-EF9A296A8EFD}"/>
              </a:ext>
            </a:extLst>
          </p:cNvPr>
          <p:cNvSpPr txBox="1"/>
          <p:nvPr/>
        </p:nvSpPr>
        <p:spPr>
          <a:xfrm>
            <a:off x="6517265" y="6473413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ptos" panose="020B0004020202020204" pitchFamily="34" charset="0"/>
              </a:rPr>
              <a:t>©  Source</a:t>
            </a:r>
            <a:endParaRPr lang="en-DK" sz="8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1518AC-35E2-D4B7-B4D4-94160A70944A}"/>
              </a:ext>
            </a:extLst>
          </p:cNvPr>
          <p:cNvSpPr txBox="1"/>
          <p:nvPr/>
        </p:nvSpPr>
        <p:spPr>
          <a:xfrm>
            <a:off x="594257" y="1607278"/>
            <a:ext cx="11022006" cy="33763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u="none" strike="noStrike" dirty="0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Global and EU biodiversity </a:t>
            </a:r>
            <a:r>
              <a:rPr lang="en-GB" b="1" dirty="0">
                <a:solidFill>
                  <a:srgbClr val="3D5265"/>
                </a:solidFill>
                <a:latin typeface="Aptos" panose="020B0004020202020204" pitchFamily="34" charset="0"/>
              </a:rPr>
              <a:t>targets to 2030 on 30 % protection and 10 % strict protection of land and sea</a:t>
            </a:r>
          </a:p>
          <a:p>
            <a:pPr>
              <a:lnSpc>
                <a:spcPct val="150000"/>
              </a:lnSpc>
            </a:pPr>
            <a:endParaRPr lang="en-GB" u="none" strike="noStrike" dirty="0">
              <a:solidFill>
                <a:srgbClr val="3D5265"/>
              </a:solidFill>
              <a:effectLst/>
              <a:latin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u="none" strike="noStrike" dirty="0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A series of webinars on the NatDA revision since 2023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D5265"/>
                </a:solidFill>
                <a:latin typeface="Aptos" panose="020B0004020202020204" pitchFamily="34" charset="0"/>
              </a:rPr>
              <a:t>The most recent presentation from June 2025 is available from the NatDA reference page</a:t>
            </a:r>
            <a:endParaRPr lang="en-GB" u="none" strike="noStrike" dirty="0">
              <a:solidFill>
                <a:srgbClr val="3D5265"/>
              </a:solidFill>
              <a:effectLst/>
              <a:latin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rgbClr val="3D5265"/>
              </a:solidFill>
              <a:latin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3D5265"/>
                </a:solidFill>
                <a:latin typeface="Aptos" panose="020B0004020202020204" pitchFamily="34" charset="0"/>
              </a:rPr>
              <a:t>Alignment with the revision of the Standard Data Forms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D5265"/>
                </a:solidFill>
                <a:latin typeface="Aptos" panose="020B0004020202020204" pitchFamily="34" charset="0"/>
              </a:rPr>
              <a:t>Natura 2000 revised SDF reported for the first time in </a:t>
            </a:r>
            <a:r>
              <a:rPr lang="en-GB" u="none" strike="noStrike" dirty="0">
                <a:solidFill>
                  <a:srgbClr val="3D5265"/>
                </a:solidFill>
                <a:effectLst/>
                <a:latin typeface="Aptos" panose="020B0004020202020204" pitchFamily="34" charset="0"/>
              </a:rPr>
              <a:t>2025 (January 2026)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D5265"/>
                </a:solidFill>
                <a:latin typeface="Aptos" panose="020B0004020202020204" pitchFamily="34" charset="0"/>
              </a:rPr>
              <a:t>Emerald revised SDF will be reported for the first time in 2027</a:t>
            </a:r>
            <a:endParaRPr lang="en-PT" dirty="0">
              <a:solidFill>
                <a:srgbClr val="3D5265"/>
              </a:solidFill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B841586-36AA-1365-36AC-91D287496847}"/>
              </a:ext>
            </a:extLst>
          </p:cNvPr>
          <p:cNvSpPr txBox="1">
            <a:spLocks/>
          </p:cNvSpPr>
          <p:nvPr/>
        </p:nvSpPr>
        <p:spPr>
          <a:xfrm>
            <a:off x="501739" y="299756"/>
            <a:ext cx="8964232" cy="662782"/>
          </a:xfrm>
          <a:prstGeom prst="rect">
            <a:avLst/>
          </a:prstGeom>
          <a:solidFill>
            <a:schemeClr val="bg1">
              <a:alpha val="75279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ptos Extra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3D5265"/>
                </a:solidFill>
                <a:latin typeface="Aptos" panose="020B0004020202020204" pitchFamily="34" charset="0"/>
              </a:rPr>
              <a:t>Background</a:t>
            </a:r>
            <a:endParaRPr lang="en-PT" sz="4000" b="0" dirty="0">
              <a:solidFill>
                <a:srgbClr val="3D5265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4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555C0-FFC9-DEAB-46FD-A9C667680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DDDCBD6-57F8-8700-6B5D-99E852B698A1}"/>
              </a:ext>
            </a:extLst>
          </p:cNvPr>
          <p:cNvSpPr txBox="1"/>
          <p:nvPr/>
        </p:nvSpPr>
        <p:spPr>
          <a:xfrm>
            <a:off x="6517265" y="6473413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ptos" panose="020B0004020202020204" pitchFamily="34" charset="0"/>
              </a:rPr>
              <a:t>©  Source</a:t>
            </a:r>
            <a:endParaRPr lang="en-DK" sz="8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2CEAAA-92B7-066A-C992-301E337C380F}"/>
              </a:ext>
            </a:extLst>
          </p:cNvPr>
          <p:cNvSpPr txBox="1">
            <a:spLocks/>
          </p:cNvSpPr>
          <p:nvPr/>
        </p:nvSpPr>
        <p:spPr>
          <a:xfrm>
            <a:off x="501739" y="299756"/>
            <a:ext cx="8964232" cy="662782"/>
          </a:xfrm>
          <a:prstGeom prst="rect">
            <a:avLst/>
          </a:prstGeom>
          <a:solidFill>
            <a:schemeClr val="bg1">
              <a:alpha val="75279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ptos Extra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3D5265"/>
                </a:solidFill>
                <a:latin typeface="Aptos" panose="020B0004020202020204" pitchFamily="34" charset="0"/>
              </a:rPr>
              <a:t>NatDA reference page </a:t>
            </a:r>
            <a:endParaRPr lang="en-PT" sz="4000" b="0" dirty="0">
              <a:solidFill>
                <a:srgbClr val="3D5265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9DD65-B79E-632C-D08D-C7345FDE7F7E}"/>
              </a:ext>
            </a:extLst>
          </p:cNvPr>
          <p:cNvSpPr txBox="1"/>
          <p:nvPr/>
        </p:nvSpPr>
        <p:spPr>
          <a:xfrm>
            <a:off x="204793" y="4408766"/>
            <a:ext cx="5080804" cy="21298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3D5265"/>
                </a:solidFill>
                <a:latin typeface="Aptos" panose="020B0004020202020204" pitchFamily="34" charset="0"/>
              </a:rPr>
              <a:t>Updated 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3D5265"/>
                </a:solidFill>
                <a:latin typeface="Aptos" panose="020B0004020202020204" pitchFamily="34" charset="0"/>
              </a:rPr>
              <a:t>Data Dictionary 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3D5265"/>
                </a:solidFill>
                <a:latin typeface="Aptos" panose="020B0004020202020204" pitchFamily="34" charset="0"/>
              </a:rPr>
              <a:t>Reportnet 3 reporting guidelines 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3D5265"/>
                </a:solidFill>
                <a:latin typeface="Aptos" panose="020B0004020202020204" pitchFamily="34" charset="0"/>
              </a:rPr>
              <a:t>spatial schema file and mapping table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  <a:hlinkClick r:id="rId2"/>
              </a:rPr>
              <a:t>https://cdr.eionet.europa.eu/help/cdda/</a:t>
            </a:r>
            <a:endParaRPr lang="en-GB" dirty="0">
              <a:solidFill>
                <a:srgbClr val="3D5265"/>
              </a:solidFill>
              <a:latin typeface="Aptos Light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CAD8E2-0C91-1AE2-84ED-B4BA2E39C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39" y="1219140"/>
            <a:ext cx="11049958" cy="1371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983EB-531E-EA24-D194-0671AE740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748" y="1904999"/>
            <a:ext cx="9038103" cy="22861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DB18C9-D8B0-2266-4A60-97CA07D21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567" y="4191197"/>
            <a:ext cx="6492803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8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56246-F3D4-D865-466C-ABA85450F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B8F7E16-374C-A133-D68F-EA832AC39C25}"/>
              </a:ext>
            </a:extLst>
          </p:cNvPr>
          <p:cNvSpPr txBox="1"/>
          <p:nvPr/>
        </p:nvSpPr>
        <p:spPr>
          <a:xfrm>
            <a:off x="6517265" y="6473413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ptos" panose="020B0004020202020204" pitchFamily="34" charset="0"/>
              </a:rPr>
              <a:t>©  Source</a:t>
            </a:r>
            <a:endParaRPr lang="en-DK" sz="8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9C8156-0EFB-CE22-F6A9-FAFD8612238F}"/>
              </a:ext>
            </a:extLst>
          </p:cNvPr>
          <p:cNvSpPr txBox="1">
            <a:spLocks/>
          </p:cNvSpPr>
          <p:nvPr/>
        </p:nvSpPr>
        <p:spPr>
          <a:xfrm>
            <a:off x="501739" y="299756"/>
            <a:ext cx="8964232" cy="662782"/>
          </a:xfrm>
          <a:prstGeom prst="rect">
            <a:avLst/>
          </a:prstGeom>
          <a:solidFill>
            <a:schemeClr val="bg1">
              <a:alpha val="75279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ptos Extra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3D5265"/>
                </a:solidFill>
                <a:latin typeface="Aptos" panose="020B0004020202020204" pitchFamily="34" charset="0"/>
              </a:rPr>
              <a:t>NatDA reference page </a:t>
            </a:r>
            <a:endParaRPr lang="en-PT" sz="4000" b="0" dirty="0">
              <a:solidFill>
                <a:srgbClr val="3D5265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E2EE51-E411-BFE3-D195-2615ABA07A25}"/>
              </a:ext>
            </a:extLst>
          </p:cNvPr>
          <p:cNvSpPr txBox="1"/>
          <p:nvPr/>
        </p:nvSpPr>
        <p:spPr>
          <a:xfrm>
            <a:off x="204793" y="4309409"/>
            <a:ext cx="4053698" cy="17143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3D5265"/>
                </a:solidFill>
                <a:latin typeface="Aptos" panose="020B0004020202020204" pitchFamily="34" charset="0"/>
              </a:rPr>
              <a:t>Definitions of protected areas, strict protection and OECMs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  <a:hlinkClick r:id="rId2"/>
              </a:rPr>
              <a:t>https://cdr.eionet.europa.eu/help/cdda/</a:t>
            </a:r>
            <a:endParaRPr lang="en-GB" dirty="0">
              <a:solidFill>
                <a:srgbClr val="3D5265"/>
              </a:solidFill>
              <a:latin typeface="Aptos Light" panose="020B00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PT" dirty="0">
              <a:solidFill>
                <a:srgbClr val="3D5265"/>
              </a:solidFill>
              <a:latin typeface="Aptos Light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7654D-7E3D-32F9-9E44-2E95F90FB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39" y="1219140"/>
            <a:ext cx="11049958" cy="1371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615F3C-FD34-C902-AA00-CD58C5EEE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195" y="1792318"/>
            <a:ext cx="8931414" cy="1806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5DB350-3D28-C321-ABA2-E09F58C39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5409" y="2872561"/>
            <a:ext cx="9000000" cy="27891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5F5989-6650-CDC9-6B8B-0FB5240F2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454" y="4526243"/>
            <a:ext cx="7521592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0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7B579-5C2D-25CB-9CB2-A2D99A74F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53ECE7-30E6-0209-E9F3-146247760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9" y="1623389"/>
            <a:ext cx="12192000" cy="3695720"/>
          </a:xfrm>
          <a:prstGeom prst="rect">
            <a:avLst/>
          </a:prstGeom>
          <a:ln w="12700">
            <a:solidFill>
              <a:schemeClr val="tx2">
                <a:lumMod val="90000"/>
                <a:lumOff val="10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CD9D68-E23E-1BF0-7B40-7B3631A77975}"/>
              </a:ext>
            </a:extLst>
          </p:cNvPr>
          <p:cNvSpPr txBox="1"/>
          <p:nvPr/>
        </p:nvSpPr>
        <p:spPr>
          <a:xfrm>
            <a:off x="6517265" y="6473413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ptos" panose="020B0004020202020204" pitchFamily="34" charset="0"/>
              </a:rPr>
              <a:t>©  Source</a:t>
            </a:r>
            <a:endParaRPr lang="en-DK" sz="8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865A5BA-53D0-F1B5-366B-908DCFBB8C1C}"/>
              </a:ext>
            </a:extLst>
          </p:cNvPr>
          <p:cNvSpPr txBox="1">
            <a:spLocks/>
          </p:cNvSpPr>
          <p:nvPr/>
        </p:nvSpPr>
        <p:spPr>
          <a:xfrm>
            <a:off x="501739" y="299756"/>
            <a:ext cx="8964232" cy="662782"/>
          </a:xfrm>
          <a:prstGeom prst="rect">
            <a:avLst/>
          </a:prstGeom>
          <a:solidFill>
            <a:schemeClr val="bg1">
              <a:alpha val="75279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ptos Extra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3D5265"/>
                </a:solidFill>
                <a:latin typeface="Aptos" panose="020B0004020202020204" pitchFamily="34" charset="0"/>
              </a:rPr>
              <a:t>Reportnet 3 platform</a:t>
            </a:r>
            <a:endParaRPr lang="en-PT" sz="4000" b="0" dirty="0">
              <a:solidFill>
                <a:srgbClr val="3D5265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9140D-855A-1A23-2BE8-3E9ECD726313}"/>
              </a:ext>
            </a:extLst>
          </p:cNvPr>
          <p:cNvSpPr txBox="1"/>
          <p:nvPr/>
        </p:nvSpPr>
        <p:spPr>
          <a:xfrm>
            <a:off x="534619" y="891404"/>
            <a:ext cx="10301570" cy="46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3D5265"/>
                </a:solidFill>
                <a:latin typeface="Aptos Light" panose="020B0004020202020204" pitchFamily="34" charset="0"/>
              </a:rPr>
              <a:t>2026 NatDA dataflow - </a:t>
            </a:r>
            <a:r>
              <a:rPr lang="en-US" b="1" dirty="0">
                <a:solidFill>
                  <a:srgbClr val="3C096C"/>
                </a:solidFill>
                <a:latin typeface="Aptos Light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https://reportnet.europa.eu/dataflow/</a:t>
            </a:r>
            <a:r>
              <a:rPr lang="en-US" b="1" dirty="0">
                <a:solidFill>
                  <a:srgbClr val="FF0000"/>
                </a:solidFill>
                <a:latin typeface="Aptos Light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1752</a:t>
            </a:r>
            <a:r>
              <a:rPr lang="en-US" b="1" dirty="0">
                <a:solidFill>
                  <a:srgbClr val="3D5265"/>
                </a:solidFill>
                <a:latin typeface="Aptos Light" panose="020B0004020202020204" pitchFamily="34" charset="0"/>
              </a:rPr>
              <a:t> (permissions required)</a:t>
            </a:r>
            <a:endParaRPr lang="en-PT" dirty="0">
              <a:solidFill>
                <a:srgbClr val="3D5265"/>
              </a:solidFill>
              <a:latin typeface="Aptos Light" panose="020B00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3B38AC-159B-5F10-2786-93CB7EF9F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5" y="4025888"/>
            <a:ext cx="11192933" cy="206219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E8900E0-084A-CE02-4679-153D2FDC5DFA}"/>
              </a:ext>
            </a:extLst>
          </p:cNvPr>
          <p:cNvGrpSpPr/>
          <p:nvPr/>
        </p:nvGrpSpPr>
        <p:grpSpPr>
          <a:xfrm>
            <a:off x="5164090" y="3004968"/>
            <a:ext cx="6622515" cy="3720357"/>
            <a:chOff x="5590120" y="2558155"/>
            <a:chExt cx="6622515" cy="372035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ED235F-A075-DDF8-4AD9-5AF7A1513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90120" y="2558155"/>
              <a:ext cx="6622515" cy="3720357"/>
            </a:xfrm>
            <a:prstGeom prst="rect">
              <a:avLst/>
            </a:prstGeom>
            <a:ln w="12700">
              <a:solidFill>
                <a:schemeClr val="tx2">
                  <a:lumMod val="90000"/>
                  <a:lumOff val="10000"/>
                </a:schemeClr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827401-D432-BC53-8E5C-8E215EE175C9}"/>
                </a:ext>
              </a:extLst>
            </p:cNvPr>
            <p:cNvSpPr txBox="1"/>
            <p:nvPr/>
          </p:nvSpPr>
          <p:spPr>
            <a:xfrm>
              <a:off x="7067742" y="3291567"/>
              <a:ext cx="787523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EEA</a:t>
              </a:r>
              <a:endParaRPr lang="en-DK" sz="3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0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91C57-4533-CC04-3EB3-A22F50CCA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E12D759-C8CD-036A-6E07-9BBB9697A08D}"/>
              </a:ext>
            </a:extLst>
          </p:cNvPr>
          <p:cNvSpPr txBox="1"/>
          <p:nvPr/>
        </p:nvSpPr>
        <p:spPr>
          <a:xfrm>
            <a:off x="6517265" y="6473413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ptos" panose="020B0004020202020204" pitchFamily="34" charset="0"/>
              </a:rPr>
              <a:t>©  Source</a:t>
            </a:r>
            <a:endParaRPr lang="en-DK" sz="8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47124F-47BB-0394-BDA9-6EEA0CAC25BF}"/>
              </a:ext>
            </a:extLst>
          </p:cNvPr>
          <p:cNvSpPr txBox="1">
            <a:spLocks/>
          </p:cNvSpPr>
          <p:nvPr/>
        </p:nvSpPr>
        <p:spPr>
          <a:xfrm>
            <a:off x="534619" y="299756"/>
            <a:ext cx="8964232" cy="662782"/>
          </a:xfrm>
          <a:prstGeom prst="rect">
            <a:avLst/>
          </a:prstGeom>
          <a:solidFill>
            <a:schemeClr val="bg1">
              <a:alpha val="75279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ptos Extra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3D5265"/>
                </a:solidFill>
                <a:latin typeface="Aptos" panose="020B0004020202020204" pitchFamily="34" charset="0"/>
              </a:rPr>
              <a:t>Reportnet 3 platform</a:t>
            </a:r>
            <a:endParaRPr lang="en-PT" sz="4000" b="0" dirty="0">
              <a:solidFill>
                <a:srgbClr val="3D5265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AA9DB-22EC-65EE-711D-11D0EC0BFA4D}"/>
              </a:ext>
            </a:extLst>
          </p:cNvPr>
          <p:cNvSpPr txBox="1"/>
          <p:nvPr/>
        </p:nvSpPr>
        <p:spPr>
          <a:xfrm>
            <a:off x="534619" y="891404"/>
            <a:ext cx="10301570" cy="46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3D5265"/>
                </a:solidFill>
                <a:latin typeface="Aptos Light" panose="020B0004020202020204" pitchFamily="34" charset="0"/>
              </a:rPr>
              <a:t>2026 NatDA public page, </a:t>
            </a:r>
            <a:r>
              <a:rPr lang="en-US" b="1" dirty="0">
                <a:solidFill>
                  <a:srgbClr val="3C096C"/>
                </a:solidFill>
                <a:latin typeface="Aptos Light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https://reportnet.europa.eu/public/dataflow/</a:t>
            </a:r>
            <a:r>
              <a:rPr lang="en-US" b="1" dirty="0">
                <a:solidFill>
                  <a:srgbClr val="FF0000"/>
                </a:solidFill>
                <a:latin typeface="Aptos Light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1752</a:t>
            </a:r>
            <a:r>
              <a:rPr lang="en-US" b="1" dirty="0">
                <a:solidFill>
                  <a:srgbClr val="3C096C"/>
                </a:solidFill>
                <a:latin typeface="Aptos Light" panose="020B0004020202020204" pitchFamily="34" charset="0"/>
              </a:rPr>
              <a:t> </a:t>
            </a:r>
            <a:endParaRPr lang="en-PT" dirty="0">
              <a:solidFill>
                <a:srgbClr val="3D5265"/>
              </a:solidFill>
              <a:latin typeface="Aptos Light" panose="020B00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D85F96-E018-E9FF-6DB6-34B74E886A19}"/>
              </a:ext>
            </a:extLst>
          </p:cNvPr>
          <p:cNvGrpSpPr/>
          <p:nvPr/>
        </p:nvGrpSpPr>
        <p:grpSpPr>
          <a:xfrm>
            <a:off x="0" y="1358013"/>
            <a:ext cx="11260667" cy="5318597"/>
            <a:chOff x="0" y="1358013"/>
            <a:chExt cx="11260667" cy="53185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D41603-D1CC-4538-D932-E3BC28F43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358013"/>
              <a:ext cx="11260667" cy="5318597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  <a:lumOff val="10000"/>
                </a:schemeClr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0C57AC-6202-19B3-6685-6C7DD0FE1B3D}"/>
                </a:ext>
              </a:extLst>
            </p:cNvPr>
            <p:cNvSpPr/>
            <p:nvPr/>
          </p:nvSpPr>
          <p:spPr>
            <a:xfrm>
              <a:off x="313268" y="3869264"/>
              <a:ext cx="1608667" cy="423333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40B091-B219-FEA8-6A97-273E46670DFF}"/>
              </a:ext>
            </a:extLst>
          </p:cNvPr>
          <p:cNvGrpSpPr/>
          <p:nvPr/>
        </p:nvGrpSpPr>
        <p:grpSpPr>
          <a:xfrm>
            <a:off x="2936865" y="4206486"/>
            <a:ext cx="9018068" cy="2587001"/>
            <a:chOff x="2936865" y="4206486"/>
            <a:chExt cx="9018068" cy="25870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645542-A91A-2175-F948-2583779BF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6865" y="4206486"/>
              <a:ext cx="9018068" cy="2587001"/>
            </a:xfrm>
            <a:prstGeom prst="rect">
              <a:avLst/>
            </a:prstGeom>
            <a:ln w="12700">
              <a:solidFill>
                <a:schemeClr val="tx2">
                  <a:lumMod val="90000"/>
                  <a:lumOff val="10000"/>
                </a:schemeClr>
              </a:solidFill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E98CC7D-8810-714A-B66C-8003A7710EA1}"/>
                </a:ext>
              </a:extLst>
            </p:cNvPr>
            <p:cNvSpPr/>
            <p:nvPr/>
          </p:nvSpPr>
          <p:spPr>
            <a:xfrm>
              <a:off x="2954873" y="4919127"/>
              <a:ext cx="5528726" cy="821271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299738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47C87-CE73-6A53-C5E5-2A73095D8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80F692F-0E04-214B-C22C-50B494999BEA}"/>
              </a:ext>
            </a:extLst>
          </p:cNvPr>
          <p:cNvSpPr txBox="1"/>
          <p:nvPr/>
        </p:nvSpPr>
        <p:spPr>
          <a:xfrm>
            <a:off x="6517265" y="6473413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ptos" panose="020B0004020202020204" pitchFamily="34" charset="0"/>
              </a:rPr>
              <a:t>©  Source</a:t>
            </a:r>
            <a:endParaRPr lang="en-DK" sz="8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7C7816-B920-4CF6-6D7F-B64ACB21390C}"/>
              </a:ext>
            </a:extLst>
          </p:cNvPr>
          <p:cNvSpPr txBox="1">
            <a:spLocks/>
          </p:cNvSpPr>
          <p:nvPr/>
        </p:nvSpPr>
        <p:spPr>
          <a:xfrm>
            <a:off x="69927" y="96552"/>
            <a:ext cx="10308884" cy="662782"/>
          </a:xfrm>
          <a:prstGeom prst="rect">
            <a:avLst/>
          </a:prstGeom>
          <a:solidFill>
            <a:schemeClr val="bg1">
              <a:alpha val="75279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ptos Extra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3D5265"/>
                </a:solidFill>
                <a:latin typeface="Aptos" panose="020B0004020202020204" pitchFamily="34" charset="0"/>
              </a:rPr>
              <a:t>Overview of main changes – </a:t>
            </a:r>
            <a:r>
              <a:rPr lang="en-GB" sz="2800" dirty="0">
                <a:solidFill>
                  <a:srgbClr val="3D5265"/>
                </a:solidFill>
                <a:latin typeface="Aptos" panose="020B0004020202020204" pitchFamily="34" charset="0"/>
              </a:rPr>
              <a:t>table </a:t>
            </a:r>
            <a:r>
              <a:rPr lang="en-GB" sz="2800" dirty="0">
                <a:solidFill>
                  <a:srgbClr val="3D5265"/>
                </a:solidFill>
                <a:latin typeface="Aptos" panose="020B0004020202020204" pitchFamily="34" charset="0"/>
                <a:hlinkClick r:id="rId2"/>
              </a:rPr>
              <a:t>Designated area</a:t>
            </a:r>
            <a:endParaRPr lang="en-PT" sz="2800" b="0" dirty="0">
              <a:solidFill>
                <a:srgbClr val="3D5265"/>
              </a:solidFill>
              <a:latin typeface="Aptos" panose="020B00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8CC525-A123-F6FF-7A4E-79E6A2C32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26" y="727604"/>
            <a:ext cx="4282811" cy="60965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5F7226-43AE-519D-7BA7-981513A77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79677"/>
            <a:ext cx="4282811" cy="60431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ED1FD-BD72-E35B-75F6-E004F31F5031}"/>
              </a:ext>
            </a:extLst>
          </p:cNvPr>
          <p:cNvSpPr txBox="1"/>
          <p:nvPr/>
        </p:nvSpPr>
        <p:spPr>
          <a:xfrm>
            <a:off x="4275665" y="3352797"/>
            <a:ext cx="1773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Change – new type</a:t>
            </a:r>
            <a:endParaRPr lang="en-DK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E04F6C-0535-6A2F-4791-4D3A0A143D29}"/>
              </a:ext>
            </a:extLst>
          </p:cNvPr>
          <p:cNvSpPr txBox="1"/>
          <p:nvPr/>
        </p:nvSpPr>
        <p:spPr>
          <a:xfrm>
            <a:off x="4284126" y="3699931"/>
            <a:ext cx="1812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Change - two codes</a:t>
            </a:r>
            <a:endParaRPr lang="en-DK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97978E-D4C6-7F26-D5A4-24CE5DFB8524}"/>
              </a:ext>
            </a:extLst>
          </p:cNvPr>
          <p:cNvSpPr txBox="1"/>
          <p:nvPr/>
        </p:nvSpPr>
        <p:spPr>
          <a:xfrm>
            <a:off x="4284122" y="5376337"/>
            <a:ext cx="978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New field</a:t>
            </a:r>
            <a:endParaRPr lang="en-DK" sz="1600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5C714F-F7E5-EE62-DECC-FC0F0C7860C1}"/>
              </a:ext>
            </a:extLst>
          </p:cNvPr>
          <p:cNvSpPr txBox="1"/>
          <p:nvPr/>
        </p:nvSpPr>
        <p:spPr>
          <a:xfrm>
            <a:off x="4284117" y="5731940"/>
            <a:ext cx="978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New field</a:t>
            </a:r>
            <a:endParaRPr lang="en-DK" sz="1600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7777D0-1C9B-D545-B8DA-EED8E9547826}"/>
              </a:ext>
            </a:extLst>
          </p:cNvPr>
          <p:cNvSpPr txBox="1"/>
          <p:nvPr/>
        </p:nvSpPr>
        <p:spPr>
          <a:xfrm>
            <a:off x="4292591" y="6104470"/>
            <a:ext cx="978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New field</a:t>
            </a:r>
            <a:endParaRPr lang="en-DK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F2D5E6-2542-FA29-B93F-A0A2662EACA5}"/>
              </a:ext>
            </a:extLst>
          </p:cNvPr>
          <p:cNvSpPr txBox="1"/>
          <p:nvPr/>
        </p:nvSpPr>
        <p:spPr>
          <a:xfrm>
            <a:off x="4301051" y="6493937"/>
            <a:ext cx="978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New field</a:t>
            </a:r>
            <a:endParaRPr lang="en-DK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2D0677-FB8B-1169-4697-CF615984093F}"/>
              </a:ext>
            </a:extLst>
          </p:cNvPr>
          <p:cNvSpPr txBox="1"/>
          <p:nvPr/>
        </p:nvSpPr>
        <p:spPr>
          <a:xfrm>
            <a:off x="10185404" y="3784603"/>
            <a:ext cx="978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New field</a:t>
            </a:r>
            <a:endParaRPr lang="en-DK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009C23-8B6C-D4C2-BEBE-530969A71182}"/>
              </a:ext>
            </a:extLst>
          </p:cNvPr>
          <p:cNvSpPr txBox="1"/>
          <p:nvPr/>
        </p:nvSpPr>
        <p:spPr>
          <a:xfrm>
            <a:off x="10185399" y="838187"/>
            <a:ext cx="978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New field</a:t>
            </a:r>
            <a:endParaRPr lang="en-DK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6915FC-7BB8-A21C-7E17-34AB64FFE2F7}"/>
              </a:ext>
            </a:extLst>
          </p:cNvPr>
          <p:cNvSpPr txBox="1"/>
          <p:nvPr/>
        </p:nvSpPr>
        <p:spPr>
          <a:xfrm>
            <a:off x="10185394" y="1185323"/>
            <a:ext cx="978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New field</a:t>
            </a:r>
            <a:endParaRPr lang="en-DK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7ACF9A-75CA-315F-1039-A9F53CCA0CDF}"/>
              </a:ext>
            </a:extLst>
          </p:cNvPr>
          <p:cNvSpPr txBox="1"/>
          <p:nvPr/>
        </p:nvSpPr>
        <p:spPr>
          <a:xfrm>
            <a:off x="10193868" y="1634056"/>
            <a:ext cx="978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New field</a:t>
            </a:r>
            <a:endParaRPr lang="en-DK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5BF9E6-3247-D465-DF60-28803285E23F}"/>
              </a:ext>
            </a:extLst>
          </p:cNvPr>
          <p:cNvSpPr txBox="1"/>
          <p:nvPr/>
        </p:nvSpPr>
        <p:spPr>
          <a:xfrm>
            <a:off x="10193861" y="2023523"/>
            <a:ext cx="978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New field</a:t>
            </a:r>
            <a:endParaRPr lang="en-DK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BFC529-AA9A-3EF2-7786-81FD7D593C9C}"/>
              </a:ext>
            </a:extLst>
          </p:cNvPr>
          <p:cNvSpPr txBox="1"/>
          <p:nvPr/>
        </p:nvSpPr>
        <p:spPr>
          <a:xfrm>
            <a:off x="4275659" y="2700864"/>
            <a:ext cx="1882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Change – field name</a:t>
            </a:r>
            <a:endParaRPr lang="en-DK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83BFBF-5554-159F-FBB5-E55E58ABD9FF}"/>
              </a:ext>
            </a:extLst>
          </p:cNvPr>
          <p:cNvSpPr txBox="1"/>
          <p:nvPr/>
        </p:nvSpPr>
        <p:spPr>
          <a:xfrm>
            <a:off x="4267191" y="3039530"/>
            <a:ext cx="1882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Change – field name</a:t>
            </a:r>
            <a:endParaRPr lang="en-DK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20D065-5E99-C5AA-4578-3CDCA69216A5}"/>
              </a:ext>
            </a:extLst>
          </p:cNvPr>
          <p:cNvSpPr txBox="1"/>
          <p:nvPr/>
        </p:nvSpPr>
        <p:spPr>
          <a:xfrm>
            <a:off x="10185393" y="2404527"/>
            <a:ext cx="978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New field</a:t>
            </a:r>
            <a:endParaRPr lang="en-DK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FBDD66-9EBA-CFAF-56E8-45CB175A59D0}"/>
              </a:ext>
            </a:extLst>
          </p:cNvPr>
          <p:cNvSpPr txBox="1"/>
          <p:nvPr/>
        </p:nvSpPr>
        <p:spPr>
          <a:xfrm>
            <a:off x="10185388" y="2785531"/>
            <a:ext cx="978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New field</a:t>
            </a:r>
            <a:endParaRPr lang="en-DK" sz="1600" dirty="0">
              <a:solidFill>
                <a:srgbClr val="C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91FEEF-00A6-BDE5-433E-5A5B01233EEB}"/>
              </a:ext>
            </a:extLst>
          </p:cNvPr>
          <p:cNvSpPr txBox="1"/>
          <p:nvPr/>
        </p:nvSpPr>
        <p:spPr>
          <a:xfrm>
            <a:off x="10185395" y="3115726"/>
            <a:ext cx="978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New field</a:t>
            </a:r>
            <a:endParaRPr lang="en-DK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EFABA3-F6BA-9759-5189-2614A182FB0A}"/>
              </a:ext>
            </a:extLst>
          </p:cNvPr>
          <p:cNvSpPr txBox="1"/>
          <p:nvPr/>
        </p:nvSpPr>
        <p:spPr>
          <a:xfrm>
            <a:off x="10168454" y="3420525"/>
            <a:ext cx="978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New field</a:t>
            </a:r>
            <a:endParaRPr lang="en-DK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4246EC-34B2-158D-8C36-1E853A190C65}"/>
              </a:ext>
            </a:extLst>
          </p:cNvPr>
          <p:cNvSpPr txBox="1"/>
          <p:nvPr/>
        </p:nvSpPr>
        <p:spPr>
          <a:xfrm>
            <a:off x="4309521" y="1075262"/>
            <a:ext cx="1882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Change – field name</a:t>
            </a:r>
            <a:endParaRPr lang="en-DK" sz="1600" dirty="0"/>
          </a:p>
        </p:txBody>
      </p:sp>
    </p:spTree>
    <p:extLst>
      <p:ext uri="{BB962C8B-B14F-4D97-AF65-F5344CB8AC3E}">
        <p14:creationId xmlns:p14="http://schemas.microsoft.com/office/powerpoint/2010/main" val="38781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1927D-D083-D31C-64AD-CBE86A6B2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E586E57-C937-3B10-542B-05A5A9E87594}"/>
              </a:ext>
            </a:extLst>
          </p:cNvPr>
          <p:cNvSpPr txBox="1"/>
          <p:nvPr/>
        </p:nvSpPr>
        <p:spPr>
          <a:xfrm>
            <a:off x="6517265" y="6473413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ptos" panose="020B0004020202020204" pitchFamily="34" charset="0"/>
              </a:rPr>
              <a:t>©  Source</a:t>
            </a:r>
            <a:endParaRPr lang="en-DK" sz="8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B26469-7A1F-5749-6268-16A8566232AB}"/>
              </a:ext>
            </a:extLst>
          </p:cNvPr>
          <p:cNvSpPr txBox="1">
            <a:spLocks/>
          </p:cNvSpPr>
          <p:nvPr/>
        </p:nvSpPr>
        <p:spPr>
          <a:xfrm>
            <a:off x="501739" y="299756"/>
            <a:ext cx="8964232" cy="662782"/>
          </a:xfrm>
          <a:prstGeom prst="rect">
            <a:avLst/>
          </a:prstGeom>
          <a:solidFill>
            <a:schemeClr val="bg1">
              <a:alpha val="75279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ptos Extra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3D5265"/>
                </a:solidFill>
                <a:latin typeface="Aptos" panose="020B0004020202020204" pitchFamily="34" charset="0"/>
              </a:rPr>
              <a:t>Overview of main changes</a:t>
            </a:r>
            <a:endParaRPr lang="en-PT" sz="4000" b="0" dirty="0">
              <a:solidFill>
                <a:srgbClr val="3D5265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1DDF1-858B-AA0C-A578-6875A1068E84}"/>
              </a:ext>
            </a:extLst>
          </p:cNvPr>
          <p:cNvSpPr txBox="1"/>
          <p:nvPr/>
        </p:nvSpPr>
        <p:spPr>
          <a:xfrm>
            <a:off x="670460" y="932496"/>
            <a:ext cx="9768940" cy="4622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u="none" strike="noStrike" dirty="0">
                <a:solidFill>
                  <a:srgbClr val="3D5265"/>
                </a:solidFill>
                <a:effectLst/>
                <a:latin typeface="Aptos Light" panose="020B0004020202020204" pitchFamily="34" charset="0"/>
              </a:rPr>
              <a:t>Field name changes: </a:t>
            </a:r>
            <a:r>
              <a:rPr lang="en-GB" b="1" u="none" strike="noStrike" dirty="0">
                <a:solidFill>
                  <a:srgbClr val="3D5265"/>
                </a:solidFill>
                <a:effectLst/>
                <a:latin typeface="Aptos Light" panose="020B0004020202020204" pitchFamily="34" charset="0"/>
                <a:hlinkClick r:id="rId2"/>
              </a:rPr>
              <a:t>NatDA ID</a:t>
            </a:r>
            <a:r>
              <a:rPr lang="en-GB" b="1" u="none" strike="noStrike" dirty="0">
                <a:solidFill>
                  <a:srgbClr val="3D5265"/>
                </a:solidFill>
                <a:effectLst/>
                <a:latin typeface="Aptos Light" panose="020B0004020202020204" pitchFamily="34" charset="0"/>
              </a:rPr>
              <a:t>, </a:t>
            </a:r>
            <a:r>
              <a:rPr lang="en-GB" b="1" u="none" strike="noStrike" dirty="0">
                <a:solidFill>
                  <a:srgbClr val="3D5265"/>
                </a:solidFill>
                <a:effectLst/>
                <a:latin typeface="Aptos Light" panose="020B0004020202020204" pitchFamily="34" charset="0"/>
                <a:hlinkClick r:id="rId3"/>
              </a:rPr>
              <a:t>Country code</a:t>
            </a:r>
            <a:r>
              <a:rPr lang="en-GB" b="1" u="none" strike="noStrike" dirty="0">
                <a:solidFill>
                  <a:srgbClr val="3D5265"/>
                </a:solidFill>
                <a:effectLst/>
                <a:latin typeface="Aptos Light" panose="020B0004020202020204" pitchFamily="34" charset="0"/>
              </a:rPr>
              <a:t> &amp; </a:t>
            </a:r>
            <a:r>
              <a:rPr lang="en-GB" b="1" u="none" strike="noStrike" dirty="0">
                <a:solidFill>
                  <a:srgbClr val="3D5265"/>
                </a:solidFill>
                <a:effectLst/>
                <a:latin typeface="Aptos Light" panose="020B0004020202020204" pitchFamily="34" charset="0"/>
                <a:hlinkClick r:id="rId4"/>
              </a:rPr>
              <a:t>Region code</a:t>
            </a:r>
            <a:endParaRPr lang="en-GB" b="1" u="none" strike="noStrike" dirty="0">
              <a:solidFill>
                <a:srgbClr val="3D5265"/>
              </a:solidFill>
              <a:effectLst/>
              <a:latin typeface="Aptos Light" panose="020B00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3D5265"/>
                </a:solidFill>
                <a:latin typeface="Aptos Light" panose="020B0004020202020204" pitchFamily="34" charset="0"/>
              </a:rPr>
              <a:t>cddaId</a:t>
            </a: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 -&gt; </a:t>
            </a:r>
            <a:r>
              <a:rPr lang="en-GB" dirty="0" err="1">
                <a:solidFill>
                  <a:srgbClr val="3D5265"/>
                </a:solidFill>
                <a:latin typeface="Aptos Light" panose="020B0004020202020204" pitchFamily="34" charset="0"/>
              </a:rPr>
              <a:t>natDAId</a:t>
            </a:r>
            <a:endParaRPr lang="en-GB" dirty="0">
              <a:solidFill>
                <a:srgbClr val="3D5265"/>
              </a:solidFill>
              <a:latin typeface="Aptos Light" panose="020B00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3D5265"/>
                </a:solidFill>
                <a:latin typeface="Aptos Light" panose="020B0004020202020204" pitchFamily="34" charset="0"/>
              </a:rPr>
              <a:t>cddaCountryCode</a:t>
            </a: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 -&gt; </a:t>
            </a:r>
            <a:r>
              <a:rPr lang="en-GB" dirty="0" err="1">
                <a:solidFill>
                  <a:srgbClr val="3D5265"/>
                </a:solidFill>
                <a:latin typeface="Aptos Light" panose="020B0004020202020204" pitchFamily="34" charset="0"/>
              </a:rPr>
              <a:t>natDACountryCode</a:t>
            </a:r>
            <a:endParaRPr lang="en-GB" dirty="0">
              <a:solidFill>
                <a:srgbClr val="3D5265"/>
              </a:solidFill>
              <a:latin typeface="Aptos Light" panose="020B00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u="none" strike="noStrike" dirty="0" err="1">
                <a:solidFill>
                  <a:srgbClr val="3D5265"/>
                </a:solidFill>
                <a:effectLst/>
                <a:latin typeface="Aptos Light" panose="020B0004020202020204" pitchFamily="34" charset="0"/>
              </a:rPr>
              <a:t>cddaRegionCode</a:t>
            </a:r>
            <a:r>
              <a:rPr lang="en-GB" u="none" strike="noStrike" dirty="0">
                <a:solidFill>
                  <a:srgbClr val="3D5265"/>
                </a:solidFill>
                <a:effectLst/>
                <a:latin typeface="Aptos Light" panose="020B0004020202020204" pitchFamily="34" charset="0"/>
              </a:rPr>
              <a:t> -&gt; </a:t>
            </a:r>
            <a:r>
              <a:rPr lang="en-GB" u="none" strike="noStrike" dirty="0" err="1">
                <a:solidFill>
                  <a:srgbClr val="3D5265"/>
                </a:solidFill>
                <a:effectLst/>
                <a:latin typeface="Aptos Light" panose="020B0004020202020204" pitchFamily="34" charset="0"/>
              </a:rPr>
              <a:t>natDARegionCode</a:t>
            </a:r>
            <a:endParaRPr lang="en-GB" u="none" strike="noStrike" dirty="0">
              <a:solidFill>
                <a:srgbClr val="3D5265"/>
              </a:solidFill>
              <a:effectLst/>
              <a:latin typeface="Aptos Light" panose="020B00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="1" dirty="0">
              <a:solidFill>
                <a:srgbClr val="3D5265"/>
              </a:solidFill>
              <a:latin typeface="Aptos Light" panose="020B00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3D5265"/>
                </a:solidFill>
                <a:latin typeface="Aptos Light" panose="020B0004020202020204" pitchFamily="34" charset="0"/>
              </a:rPr>
              <a:t>New type in </a:t>
            </a:r>
            <a:r>
              <a:rPr lang="en-GB" b="1" dirty="0">
                <a:solidFill>
                  <a:srgbClr val="3D5265"/>
                </a:solidFill>
                <a:latin typeface="Aptos Light" panose="020B0004020202020204" pitchFamily="34" charset="0"/>
                <a:hlinkClick r:id="rId5"/>
              </a:rPr>
              <a:t>Designated area type</a:t>
            </a:r>
            <a:endParaRPr lang="en-GB" b="1" dirty="0">
              <a:solidFill>
                <a:srgbClr val="3D5265"/>
              </a:solidFill>
              <a:latin typeface="Aptos Light" panose="020B00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‘</a:t>
            </a:r>
            <a:r>
              <a:rPr lang="en-GB" dirty="0" err="1">
                <a:solidFill>
                  <a:srgbClr val="3D5265"/>
                </a:solidFill>
                <a:latin typeface="Aptos Light" panose="020B0004020202020204" pitchFamily="34" charset="0"/>
              </a:rPr>
              <a:t>strictProtectionBoundary</a:t>
            </a: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’ is added to the ‘</a:t>
            </a:r>
            <a:r>
              <a:rPr lang="en-GB" dirty="0" err="1">
                <a:solidFill>
                  <a:srgbClr val="3D5265"/>
                </a:solidFill>
                <a:latin typeface="Aptos Light" panose="020B0004020202020204" pitchFamily="34" charset="0"/>
              </a:rPr>
              <a:t>designatedSite</a:t>
            </a: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’ and ‘</a:t>
            </a:r>
            <a:r>
              <a:rPr lang="en-GB" dirty="0" err="1">
                <a:solidFill>
                  <a:srgbClr val="3D5265"/>
                </a:solidFill>
                <a:latin typeface="Aptos Light" panose="020B0004020202020204" pitchFamily="34" charset="0"/>
              </a:rPr>
              <a:t>designationBoundary</a:t>
            </a: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’ types </a:t>
            </a:r>
          </a:p>
          <a:p>
            <a:pPr>
              <a:lnSpc>
                <a:spcPct val="150000"/>
              </a:lnSpc>
            </a:pPr>
            <a:endParaRPr lang="en-GB" b="1" dirty="0">
              <a:solidFill>
                <a:srgbClr val="3D5265"/>
              </a:solidFill>
              <a:latin typeface="Aptos Light" panose="020B00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3D5265"/>
                </a:solidFill>
                <a:latin typeface="Aptos Light" panose="020B0004020202020204" pitchFamily="34" charset="0"/>
              </a:rPr>
              <a:t>New codes in </a:t>
            </a:r>
            <a:r>
              <a:rPr lang="en-GB" b="1" dirty="0">
                <a:solidFill>
                  <a:srgbClr val="3D5265"/>
                </a:solidFill>
                <a:latin typeface="Aptos Light" panose="020B0004020202020204" pitchFamily="34" charset="0"/>
                <a:hlinkClick r:id="rId6"/>
              </a:rPr>
              <a:t>Designation type codes</a:t>
            </a:r>
            <a:endParaRPr lang="en-GB" b="1" dirty="0">
              <a:solidFill>
                <a:srgbClr val="3D5265"/>
              </a:solidFill>
              <a:latin typeface="Aptos Light" panose="020B00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’xx70’ – “strictly protected”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D5265"/>
                </a:solidFill>
                <a:latin typeface="Aptos Light" panose="020B0004020202020204" pitchFamily="34" charset="0"/>
              </a:rPr>
              <a:t>‘xx74’ – OECMs (you may use other names)</a:t>
            </a:r>
            <a:endParaRPr lang="en-PT" dirty="0">
              <a:solidFill>
                <a:srgbClr val="3D5265"/>
              </a:solidFill>
              <a:latin typeface="Aptos Light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B246D7-B9D2-7200-22AB-41E3343A74F6}"/>
              </a:ext>
            </a:extLst>
          </p:cNvPr>
          <p:cNvSpPr txBox="1"/>
          <p:nvPr/>
        </p:nvSpPr>
        <p:spPr>
          <a:xfrm>
            <a:off x="160860" y="5617257"/>
            <a:ext cx="11702068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D5265"/>
                </a:solidFill>
                <a:latin typeface="Aptos Light" panose="020B0004020202020204" pitchFamily="34" charset="0"/>
              </a:rPr>
              <a:t>Designation types dataflow and webform</a:t>
            </a:r>
          </a:p>
          <a:p>
            <a:r>
              <a:rPr lang="en-US" b="1" dirty="0">
                <a:solidFill>
                  <a:srgbClr val="3D5265"/>
                </a:solidFill>
                <a:latin typeface="Aptos Light" panose="020B0004020202020204" pitchFamily="34" charset="0"/>
                <a:hlinkClick r:id="rId7"/>
              </a:rPr>
              <a:t>https://cdr.eionet.europa.eu/help/designation_types</a:t>
            </a:r>
            <a:endParaRPr lang="en-US" b="1" dirty="0">
              <a:solidFill>
                <a:srgbClr val="3D5265"/>
              </a:solidFill>
              <a:latin typeface="Aptos Light" panose="020B0004020202020204" pitchFamily="34" charset="0"/>
            </a:endParaRPr>
          </a:p>
          <a:p>
            <a:r>
              <a:rPr lang="en-US" b="1" dirty="0">
                <a:solidFill>
                  <a:srgbClr val="3D5265"/>
                </a:solidFill>
                <a:latin typeface="Aptos Light" panose="020B0004020202020204" pitchFamily="34" charset="0"/>
              </a:rPr>
              <a:t>Designation types dashboard</a:t>
            </a:r>
          </a:p>
          <a:p>
            <a:r>
              <a:rPr lang="en-US" dirty="0">
                <a:solidFill>
                  <a:srgbClr val="3D5265"/>
                </a:solidFill>
                <a:latin typeface="Aptos Light" panose="020B0004020202020204" pitchFamily="34" charset="0"/>
                <a:hlinkClick r:id="rId8"/>
              </a:rPr>
              <a:t>https://www.eea.europa.eu/en/analysis/maps-and-charts/designation-types-used-by-countries-europe-protected-areas</a:t>
            </a:r>
            <a:endParaRPr lang="en-DK" dirty="0">
              <a:solidFill>
                <a:srgbClr val="3D5265"/>
              </a:solidFill>
              <a:latin typeface="Aptos Light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B0560-B1A1-9B49-FE29-0D72C30D03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8648" y="3835872"/>
            <a:ext cx="4644279" cy="1683782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67745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3051"/>
      </a:dk2>
      <a:lt2>
        <a:srgbClr val="E7E6E6"/>
      </a:lt2>
      <a:accent1>
        <a:srgbClr val="289588"/>
      </a:accent1>
      <a:accent2>
        <a:srgbClr val="004B7F"/>
      </a:accent2>
      <a:accent3>
        <a:srgbClr val="005148"/>
      </a:accent3>
      <a:accent4>
        <a:srgbClr val="FAC50D"/>
      </a:accent4>
      <a:accent5>
        <a:srgbClr val="B83230"/>
      </a:accent5>
      <a:accent6>
        <a:srgbClr val="5C1918"/>
      </a:accent6>
      <a:hlink>
        <a:srgbClr val="3C096C"/>
      </a:hlink>
      <a:folHlink>
        <a:srgbClr val="3C220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A_generic_template_2025" id="{D6C92FA1-B0DB-4B03-B510-0047384F21D5}" vid="{F91B93E1-7DED-44B7-AE0C-33BC45CA08B6}"/>
    </a:ext>
  </a:extLst>
</a:theme>
</file>

<file path=ppt/theme/theme2.xml><?xml version="1.0" encoding="utf-8"?>
<a:theme xmlns:a="http://schemas.openxmlformats.org/drawingml/2006/main" name="Custom Design">
  <a:themeElements>
    <a:clrScheme name="EEA">
      <a:dk1>
        <a:srgbClr val="000000"/>
      </a:dk1>
      <a:lt1>
        <a:srgbClr val="FFFFFF"/>
      </a:lt1>
      <a:dk2>
        <a:srgbClr val="003051"/>
      </a:dk2>
      <a:lt2>
        <a:srgbClr val="E7E6E6"/>
      </a:lt2>
      <a:accent1>
        <a:srgbClr val="007B6C"/>
      </a:accent1>
      <a:accent2>
        <a:srgbClr val="004B7F"/>
      </a:accent2>
      <a:accent3>
        <a:srgbClr val="005148"/>
      </a:accent3>
      <a:accent4>
        <a:srgbClr val="FAC50D"/>
      </a:accent4>
      <a:accent5>
        <a:srgbClr val="B83230"/>
      </a:accent5>
      <a:accent6>
        <a:srgbClr val="5C1918"/>
      </a:accent6>
      <a:hlink>
        <a:srgbClr val="3C096C"/>
      </a:hlink>
      <a:folHlink>
        <a:srgbClr val="3C220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3600" dirty="0">
            <a:solidFill>
              <a:schemeClr val="bg1"/>
            </a:solidFill>
            <a:latin typeface="Aptos" panose="020B0004020202020204" pitchFamily="34" charset="0"/>
            <a:ea typeface="+mn-lt"/>
            <a:cs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EA_generic_template_2025" id="{D6C92FA1-B0DB-4B03-B510-0047384F21D5}" vid="{7A4D23AC-D67F-4090-9E63-877F6383170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F8E153342D6E44A688A1C076E8B982" ma:contentTypeVersion="5" ma:contentTypeDescription="Create a new document." ma:contentTypeScope="" ma:versionID="e28f225875c388185eb33933dfdf6a26">
  <xsd:schema xmlns:xsd="http://www.w3.org/2001/XMLSchema" xmlns:xs="http://www.w3.org/2001/XMLSchema" xmlns:p="http://schemas.microsoft.com/office/2006/metadata/properties" xmlns:ns2="f86c4290-4f2d-499f-8b76-4807514e2e02" targetNamespace="http://schemas.microsoft.com/office/2006/metadata/properties" ma:root="true" ma:fieldsID="0f402b62a06360f029ec1301afb9d20d" ns2:_="">
    <xsd:import namespace="f86c4290-4f2d-499f-8b76-4807514e2e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c4290-4f2d-499f-8b76-4807514e2e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5CFFE6-7C97-4ABD-A102-0451C907C48F}">
  <ds:schemaRefs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f8cc9cf-95e3-4160-8451-0be025984dc0"/>
    <ds:schemaRef ds:uri="17d8fa40-3667-4042-b604-b9ffb9f5dd8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7AEDA5-CB7E-4FC8-A682-9683FD130D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6c4290-4f2d-499f-8b76-4807514e2e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7DD690-81E9-40DF-8F83-68C0B98ECD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EEA_generic_template_2025</Template>
  <TotalTime>2389</TotalTime>
  <Words>780</Words>
  <Application>Microsoft Office PowerPoint</Application>
  <PresentationFormat>Widescreen</PresentationFormat>
  <Paragraphs>132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ExtraBold</vt:lpstr>
      <vt:lpstr>Aptos Light</vt:lpstr>
      <vt:lpstr>Arial</vt:lpstr>
      <vt:lpstr>Calibri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Environment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Mette Palitzsch Lund</dc:creator>
  <cp:lastModifiedBy>Mette Palitzsch Lund</cp:lastModifiedBy>
  <cp:revision>1</cp:revision>
  <dcterms:created xsi:type="dcterms:W3CDTF">2026-01-14T16:29:53Z</dcterms:created>
  <dcterms:modified xsi:type="dcterms:W3CDTF">2026-01-16T08:25:15Z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0x010100E4F8E153342D6E44A688A1C076E8B982</vt:lpwstr>
  </property>
  <property fmtid="{D5CDD505-2E9C-101B-9397-08002B2CF9AE}" pid="3" name="MediaServiceImageTags">
    <vt:lpwstr/>
  </property>
</Properties>
</file>